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0"/>
  </p:notesMasterIdLst>
  <p:handoutMasterIdLst>
    <p:handoutMasterId r:id="rId51"/>
  </p:handoutMasterIdLst>
  <p:sldIdLst>
    <p:sldId id="327" r:id="rId5"/>
    <p:sldId id="330" r:id="rId6"/>
    <p:sldId id="331" r:id="rId7"/>
    <p:sldId id="332" r:id="rId8"/>
    <p:sldId id="298" r:id="rId9"/>
    <p:sldId id="262"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E59036-2250-48B9-AC3E-5A3AB5DA4D80}" v="77" dt="2023-03-06T01:26:02.83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93792" autoAdjust="0"/>
  </p:normalViewPr>
  <p:slideViewPr>
    <p:cSldViewPr snapToGrid="0" snapToObjects="1">
      <p:cViewPr varScale="1">
        <p:scale>
          <a:sx n="62" d="100"/>
          <a:sy n="62" d="100"/>
        </p:scale>
        <p:origin x="1000"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6/11/relationships/changesInfo" Target="changesInfos/changesInfo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isco Machado dos Santos" userId="2b0e2449-9ceb-425a-bc1e-1ad8705da7db" providerId="ADAL" clId="{6CE59036-2250-48B9-AC3E-5A3AB5DA4D80}"/>
    <pc:docChg chg="undo redo custSel delSld modSld">
      <pc:chgData name="Francisco Machado dos Santos" userId="2b0e2449-9ceb-425a-bc1e-1ad8705da7db" providerId="ADAL" clId="{6CE59036-2250-48B9-AC3E-5A3AB5DA4D80}" dt="2023-03-06T01:26:02.831" v="2329"/>
      <pc:docMkLst>
        <pc:docMk/>
      </pc:docMkLst>
      <pc:sldChg chg="addSp delSp modSp mod">
        <pc:chgData name="Francisco Machado dos Santos" userId="2b0e2449-9ceb-425a-bc1e-1ad8705da7db" providerId="ADAL" clId="{6CE59036-2250-48B9-AC3E-5A3AB5DA4D80}" dt="2023-03-06T00:51:36.697" v="2305" actId="27107"/>
        <pc:sldMkLst>
          <pc:docMk/>
          <pc:sldMk cId="1553432724" sldId="262"/>
        </pc:sldMkLst>
        <pc:spChg chg="add mod">
          <ac:chgData name="Francisco Machado dos Santos" userId="2b0e2449-9ceb-425a-bc1e-1ad8705da7db" providerId="ADAL" clId="{6CE59036-2250-48B9-AC3E-5A3AB5DA4D80}" dt="2023-03-06T00:51:36.697" v="2305" actId="27107"/>
          <ac:spMkLst>
            <pc:docMk/>
            <pc:sldMk cId="1553432724" sldId="262"/>
            <ac:spMk id="2" creationId="{5C3188E3-46DB-4C49-25A1-1ADFD96C0AE1}"/>
          </ac:spMkLst>
        </pc:spChg>
        <pc:spChg chg="del">
          <ac:chgData name="Francisco Machado dos Santos" userId="2b0e2449-9ceb-425a-bc1e-1ad8705da7db" providerId="ADAL" clId="{6CE59036-2250-48B9-AC3E-5A3AB5DA4D80}" dt="2023-03-05T10:36:58.983" v="306" actId="478"/>
          <ac:spMkLst>
            <pc:docMk/>
            <pc:sldMk cId="1553432724" sldId="262"/>
            <ac:spMk id="7" creationId="{0BFEC426-B615-E549-83E5-140FD588BC64}"/>
          </ac:spMkLst>
        </pc:spChg>
      </pc:sldChg>
      <pc:sldChg chg="del">
        <pc:chgData name="Francisco Machado dos Santos" userId="2b0e2449-9ceb-425a-bc1e-1ad8705da7db" providerId="ADAL" clId="{6CE59036-2250-48B9-AC3E-5A3AB5DA4D80}" dt="2023-03-05T10:39:41.186" v="335" actId="47"/>
        <pc:sldMkLst>
          <pc:docMk/>
          <pc:sldMk cId="3288665831" sldId="263"/>
        </pc:sldMkLst>
      </pc:sldChg>
      <pc:sldChg chg="addSp delSp modSp mod">
        <pc:chgData name="Francisco Machado dos Santos" userId="2b0e2449-9ceb-425a-bc1e-1ad8705da7db" providerId="ADAL" clId="{6CE59036-2250-48B9-AC3E-5A3AB5DA4D80}" dt="2023-03-06T01:25:27.078" v="2315" actId="113"/>
        <pc:sldMkLst>
          <pc:docMk/>
          <pc:sldMk cId="2987552906" sldId="264"/>
        </pc:sldMkLst>
        <pc:spChg chg="add mod">
          <ac:chgData name="Francisco Machado dos Santos" userId="2b0e2449-9ceb-425a-bc1e-1ad8705da7db" providerId="ADAL" clId="{6CE59036-2250-48B9-AC3E-5A3AB5DA4D80}" dt="2023-03-05T23:41:42.899" v="1510" actId="20577"/>
          <ac:spMkLst>
            <pc:docMk/>
            <pc:sldMk cId="2987552906" sldId="264"/>
            <ac:spMk id="2" creationId="{A3BE24FD-BFA1-9EC9-D4CE-C1C5031EFA4E}"/>
          </ac:spMkLst>
        </pc:spChg>
        <pc:spChg chg="add mod">
          <ac:chgData name="Francisco Machado dos Santos" userId="2b0e2449-9ceb-425a-bc1e-1ad8705da7db" providerId="ADAL" clId="{6CE59036-2250-48B9-AC3E-5A3AB5DA4D80}" dt="2023-03-05T23:41:45.218" v="1511" actId="20577"/>
          <ac:spMkLst>
            <pc:docMk/>
            <pc:sldMk cId="2987552906" sldId="264"/>
            <ac:spMk id="3" creationId="{DEB2540A-2B53-DC61-767F-216A76A47F8A}"/>
          </ac:spMkLst>
        </pc:spChg>
        <pc:spChg chg="del">
          <ac:chgData name="Francisco Machado dos Santos" userId="2b0e2449-9ceb-425a-bc1e-1ad8705da7db" providerId="ADAL" clId="{6CE59036-2250-48B9-AC3E-5A3AB5DA4D80}" dt="2023-03-05T23:26:36.403" v="889" actId="478"/>
          <ac:spMkLst>
            <pc:docMk/>
            <pc:sldMk cId="2987552906" sldId="264"/>
            <ac:spMk id="5" creationId="{1B07C49E-AFFC-EC46-8930-E4D428F5F943}"/>
          </ac:spMkLst>
        </pc:spChg>
        <pc:spChg chg="add mod">
          <ac:chgData name="Francisco Machado dos Santos" userId="2b0e2449-9ceb-425a-bc1e-1ad8705da7db" providerId="ADAL" clId="{6CE59036-2250-48B9-AC3E-5A3AB5DA4D80}" dt="2023-03-06T01:25:27.078" v="2315" actId="113"/>
          <ac:spMkLst>
            <pc:docMk/>
            <pc:sldMk cId="2987552906" sldId="264"/>
            <ac:spMk id="5" creationId="{C9A860C2-379C-E5EF-EB43-7FD63A8B9FF0}"/>
          </ac:spMkLst>
        </pc:spChg>
        <pc:spChg chg="add mod">
          <ac:chgData name="Francisco Machado dos Santos" userId="2b0e2449-9ceb-425a-bc1e-1ad8705da7db" providerId="ADAL" clId="{6CE59036-2250-48B9-AC3E-5A3AB5DA4D80}" dt="2023-03-05T23:41:46.334" v="1512" actId="20577"/>
          <ac:spMkLst>
            <pc:docMk/>
            <pc:sldMk cId="2987552906" sldId="264"/>
            <ac:spMk id="6" creationId="{F1955A65-3958-5FA6-BD09-A8A8EC998B21}"/>
          </ac:spMkLst>
        </pc:spChg>
        <pc:spChg chg="add mod">
          <ac:chgData name="Francisco Machado dos Santos" userId="2b0e2449-9ceb-425a-bc1e-1ad8705da7db" providerId="ADAL" clId="{6CE59036-2250-48B9-AC3E-5A3AB5DA4D80}" dt="2023-03-05T23:41:48.704" v="1513" actId="20577"/>
          <ac:spMkLst>
            <pc:docMk/>
            <pc:sldMk cId="2987552906" sldId="264"/>
            <ac:spMk id="7" creationId="{603F8E36-556E-0B05-FD50-739CBB81F33E}"/>
          </ac:spMkLst>
        </pc:spChg>
        <pc:spChg chg="add mod">
          <ac:chgData name="Francisco Machado dos Santos" userId="2b0e2449-9ceb-425a-bc1e-1ad8705da7db" providerId="ADAL" clId="{6CE59036-2250-48B9-AC3E-5A3AB5DA4D80}" dt="2023-03-05T23:41:49.931" v="1514" actId="20577"/>
          <ac:spMkLst>
            <pc:docMk/>
            <pc:sldMk cId="2987552906" sldId="264"/>
            <ac:spMk id="9" creationId="{0855CB55-9AF7-20A1-C071-38078CBF90C1}"/>
          </ac:spMkLst>
        </pc:spChg>
        <pc:spChg chg="add del mod">
          <ac:chgData name="Francisco Machado dos Santos" userId="2b0e2449-9ceb-425a-bc1e-1ad8705da7db" providerId="ADAL" clId="{6CE59036-2250-48B9-AC3E-5A3AB5DA4D80}" dt="2023-03-06T01:25:23.555" v="2313" actId="478"/>
          <ac:spMkLst>
            <pc:docMk/>
            <pc:sldMk cId="2987552906" sldId="264"/>
            <ac:spMk id="10" creationId="{465B867F-A29C-4E65-D75A-9C9B20FD6E80}"/>
          </ac:spMkLst>
        </pc:spChg>
      </pc:sldChg>
      <pc:sldChg chg="addSp delSp modSp mod">
        <pc:chgData name="Francisco Machado dos Santos" userId="2b0e2449-9ceb-425a-bc1e-1ad8705da7db" providerId="ADAL" clId="{6CE59036-2250-48B9-AC3E-5A3AB5DA4D80}" dt="2023-03-06T01:25:47.090" v="2321"/>
        <pc:sldMkLst>
          <pc:docMk/>
          <pc:sldMk cId="1578726356" sldId="265"/>
        </pc:sldMkLst>
        <pc:spChg chg="add del mod">
          <ac:chgData name="Francisco Machado dos Santos" userId="2b0e2449-9ceb-425a-bc1e-1ad8705da7db" providerId="ADAL" clId="{6CE59036-2250-48B9-AC3E-5A3AB5DA4D80}" dt="2023-03-06T01:25:46.646" v="2320" actId="478"/>
          <ac:spMkLst>
            <pc:docMk/>
            <pc:sldMk cId="1578726356" sldId="265"/>
            <ac:spMk id="2" creationId="{F86F4DD7-A893-B2BB-F9DE-29FA95910310}"/>
          </ac:spMkLst>
        </pc:spChg>
        <pc:spChg chg="mod">
          <ac:chgData name="Francisco Machado dos Santos" userId="2b0e2449-9ceb-425a-bc1e-1ad8705da7db" providerId="ADAL" clId="{6CE59036-2250-48B9-AC3E-5A3AB5DA4D80}" dt="2023-03-05T23:38:42.804" v="1403" actId="123"/>
          <ac:spMkLst>
            <pc:docMk/>
            <pc:sldMk cId="1578726356" sldId="265"/>
            <ac:spMk id="5" creationId="{1B07C49E-AFFC-EC46-8930-E4D428F5F943}"/>
          </ac:spMkLst>
        </pc:spChg>
        <pc:spChg chg="add mod">
          <ac:chgData name="Francisco Machado dos Santos" userId="2b0e2449-9ceb-425a-bc1e-1ad8705da7db" providerId="ADAL" clId="{6CE59036-2250-48B9-AC3E-5A3AB5DA4D80}" dt="2023-03-06T01:25:47.090" v="2321"/>
          <ac:spMkLst>
            <pc:docMk/>
            <pc:sldMk cId="1578726356" sldId="265"/>
            <ac:spMk id="6" creationId="{D8E45C22-4B7C-2679-FEF2-5493A4893DE8}"/>
          </ac:spMkLst>
        </pc:spChg>
      </pc:sldChg>
      <pc:sldChg chg="addSp delSp modSp mod">
        <pc:chgData name="Francisco Machado dos Santos" userId="2b0e2449-9ceb-425a-bc1e-1ad8705da7db" providerId="ADAL" clId="{6CE59036-2250-48B9-AC3E-5A3AB5DA4D80}" dt="2023-03-06T01:25:43.605" v="2319"/>
        <pc:sldMkLst>
          <pc:docMk/>
          <pc:sldMk cId="779971636" sldId="266"/>
        </pc:sldMkLst>
        <pc:spChg chg="add del mod">
          <ac:chgData name="Francisco Machado dos Santos" userId="2b0e2449-9ceb-425a-bc1e-1ad8705da7db" providerId="ADAL" clId="{6CE59036-2250-48B9-AC3E-5A3AB5DA4D80}" dt="2023-03-06T01:25:43.156" v="2318" actId="478"/>
          <ac:spMkLst>
            <pc:docMk/>
            <pc:sldMk cId="779971636" sldId="266"/>
            <ac:spMk id="2" creationId="{883A5B94-F84D-BCCF-8F46-1F32573B1623}"/>
          </ac:spMkLst>
        </pc:spChg>
        <pc:spChg chg="mod">
          <ac:chgData name="Francisco Machado dos Santos" userId="2b0e2449-9ceb-425a-bc1e-1ad8705da7db" providerId="ADAL" clId="{6CE59036-2250-48B9-AC3E-5A3AB5DA4D80}" dt="2023-03-05T23:38:35.780" v="1402" actId="123"/>
          <ac:spMkLst>
            <pc:docMk/>
            <pc:sldMk cId="779971636" sldId="266"/>
            <ac:spMk id="5" creationId="{1B07C49E-AFFC-EC46-8930-E4D428F5F943}"/>
          </ac:spMkLst>
        </pc:spChg>
        <pc:spChg chg="add mod">
          <ac:chgData name="Francisco Machado dos Santos" userId="2b0e2449-9ceb-425a-bc1e-1ad8705da7db" providerId="ADAL" clId="{6CE59036-2250-48B9-AC3E-5A3AB5DA4D80}" dt="2023-03-06T01:25:43.605" v="2319"/>
          <ac:spMkLst>
            <pc:docMk/>
            <pc:sldMk cId="779971636" sldId="266"/>
            <ac:spMk id="6" creationId="{DA7F9E64-938B-C991-7451-69CF3E1511B2}"/>
          </ac:spMkLst>
        </pc:spChg>
      </pc:sldChg>
      <pc:sldChg chg="addSp delSp modSp mod">
        <pc:chgData name="Francisco Machado dos Santos" userId="2b0e2449-9ceb-425a-bc1e-1ad8705da7db" providerId="ADAL" clId="{6CE59036-2250-48B9-AC3E-5A3AB5DA4D80}" dt="2023-03-05T23:52:11.269" v="1652" actId="120"/>
        <pc:sldMkLst>
          <pc:docMk/>
          <pc:sldMk cId="3865605948" sldId="269"/>
        </pc:sldMkLst>
        <pc:spChg chg="del">
          <ac:chgData name="Francisco Machado dos Santos" userId="2b0e2449-9ceb-425a-bc1e-1ad8705da7db" providerId="ADAL" clId="{6CE59036-2250-48B9-AC3E-5A3AB5DA4D80}" dt="2023-03-05T23:43:53.170" v="1538" actId="478"/>
          <ac:spMkLst>
            <pc:docMk/>
            <pc:sldMk cId="3865605948" sldId="269"/>
            <ac:spMk id="3" creationId="{373827F3-F386-AA4E-80ED-D86DEF8C158D}"/>
          </ac:spMkLst>
        </pc:spChg>
        <pc:spChg chg="add mod">
          <ac:chgData name="Francisco Machado dos Santos" userId="2b0e2449-9ceb-425a-bc1e-1ad8705da7db" providerId="ADAL" clId="{6CE59036-2250-48B9-AC3E-5A3AB5DA4D80}" dt="2023-03-05T23:52:11.269" v="1652" actId="120"/>
          <ac:spMkLst>
            <pc:docMk/>
            <pc:sldMk cId="3865605948" sldId="269"/>
            <ac:spMk id="7" creationId="{768AE9FC-B190-32F1-A401-9836F709D107}"/>
          </ac:spMkLst>
        </pc:spChg>
        <pc:picChg chg="add mod">
          <ac:chgData name="Francisco Machado dos Santos" userId="2b0e2449-9ceb-425a-bc1e-1ad8705da7db" providerId="ADAL" clId="{6CE59036-2250-48B9-AC3E-5A3AB5DA4D80}" dt="2023-03-05T23:47:50.661" v="1551" actId="14100"/>
          <ac:picMkLst>
            <pc:docMk/>
            <pc:sldMk cId="3865605948" sldId="269"/>
            <ac:picMk id="6" creationId="{E82D64CC-D7BB-9BCD-2A01-1BD2D9D153FE}"/>
          </ac:picMkLst>
        </pc:picChg>
      </pc:sldChg>
      <pc:sldChg chg="addSp delSp modSp mod">
        <pc:chgData name="Francisco Machado dos Santos" userId="2b0e2449-9ceb-425a-bc1e-1ad8705da7db" providerId="ADAL" clId="{6CE59036-2250-48B9-AC3E-5A3AB5DA4D80}" dt="2023-03-06T00:08:52.636" v="1809" actId="14100"/>
        <pc:sldMkLst>
          <pc:docMk/>
          <pc:sldMk cId="2727850971" sldId="270"/>
        </pc:sldMkLst>
        <pc:spChg chg="del">
          <ac:chgData name="Francisco Machado dos Santos" userId="2b0e2449-9ceb-425a-bc1e-1ad8705da7db" providerId="ADAL" clId="{6CE59036-2250-48B9-AC3E-5A3AB5DA4D80}" dt="2023-03-06T00:03:04.148" v="1787" actId="478"/>
          <ac:spMkLst>
            <pc:docMk/>
            <pc:sldMk cId="2727850971" sldId="270"/>
            <ac:spMk id="5" creationId="{1B07C49E-AFFC-EC46-8930-E4D428F5F943}"/>
          </ac:spMkLst>
        </pc:spChg>
        <pc:spChg chg="add mod">
          <ac:chgData name="Francisco Machado dos Santos" userId="2b0e2449-9ceb-425a-bc1e-1ad8705da7db" providerId="ADAL" clId="{6CE59036-2250-48B9-AC3E-5A3AB5DA4D80}" dt="2023-03-06T00:04:15.701" v="1802" actId="20577"/>
          <ac:spMkLst>
            <pc:docMk/>
            <pc:sldMk cId="2727850971" sldId="270"/>
            <ac:spMk id="6" creationId="{D97C387C-0AEF-78E7-3093-904F87D7E8C2}"/>
          </ac:spMkLst>
        </pc:spChg>
        <pc:picChg chg="add del mod">
          <ac:chgData name="Francisco Machado dos Santos" userId="2b0e2449-9ceb-425a-bc1e-1ad8705da7db" providerId="ADAL" clId="{6CE59036-2250-48B9-AC3E-5A3AB5DA4D80}" dt="2023-03-06T00:08:48.779" v="1806" actId="478"/>
          <ac:picMkLst>
            <pc:docMk/>
            <pc:sldMk cId="2727850971" sldId="270"/>
            <ac:picMk id="8" creationId="{9D6DB8F5-219E-2E33-2E27-77127DDBBFE5}"/>
          </ac:picMkLst>
        </pc:picChg>
        <pc:picChg chg="add mod">
          <ac:chgData name="Francisco Machado dos Santos" userId="2b0e2449-9ceb-425a-bc1e-1ad8705da7db" providerId="ADAL" clId="{6CE59036-2250-48B9-AC3E-5A3AB5DA4D80}" dt="2023-03-06T00:08:52.636" v="1809" actId="14100"/>
          <ac:picMkLst>
            <pc:docMk/>
            <pc:sldMk cId="2727850971" sldId="270"/>
            <ac:picMk id="10" creationId="{7B2D4C94-37CE-B0CA-2526-E16393C41EAD}"/>
          </ac:picMkLst>
        </pc:picChg>
      </pc:sldChg>
      <pc:sldChg chg="modSp mod">
        <pc:chgData name="Francisco Machado dos Santos" userId="2b0e2449-9ceb-425a-bc1e-1ad8705da7db" providerId="ADAL" clId="{6CE59036-2250-48B9-AC3E-5A3AB5DA4D80}" dt="2023-03-06T00:48:47.525" v="2249" actId="20577"/>
        <pc:sldMkLst>
          <pc:docMk/>
          <pc:sldMk cId="1630123617" sldId="274"/>
        </pc:sldMkLst>
        <pc:spChg chg="mod">
          <ac:chgData name="Francisco Machado dos Santos" userId="2b0e2449-9ceb-425a-bc1e-1ad8705da7db" providerId="ADAL" clId="{6CE59036-2250-48B9-AC3E-5A3AB5DA4D80}" dt="2023-03-06T00:48:47.525" v="2249" actId="20577"/>
          <ac:spMkLst>
            <pc:docMk/>
            <pc:sldMk cId="1630123617" sldId="274"/>
            <ac:spMk id="5" creationId="{28684E62-A9F8-4E7A-AB01-78893062A1B4}"/>
          </ac:spMkLst>
        </pc:spChg>
      </pc:sldChg>
      <pc:sldChg chg="del">
        <pc:chgData name="Francisco Machado dos Santos" userId="2b0e2449-9ceb-425a-bc1e-1ad8705da7db" providerId="ADAL" clId="{6CE59036-2250-48B9-AC3E-5A3AB5DA4D80}" dt="2023-03-06T00:49:33.424" v="2250" actId="47"/>
        <pc:sldMkLst>
          <pc:docMk/>
          <pc:sldMk cId="3410008520" sldId="275"/>
        </pc:sldMkLst>
      </pc:sldChg>
      <pc:sldChg chg="addSp delSp modSp mod">
        <pc:chgData name="Francisco Machado dos Santos" userId="2b0e2449-9ceb-425a-bc1e-1ad8705da7db" providerId="ADAL" clId="{6CE59036-2250-48B9-AC3E-5A3AB5DA4D80}" dt="2023-03-06T01:25:51.050" v="2323"/>
        <pc:sldMkLst>
          <pc:docMk/>
          <pc:sldMk cId="148114319" sldId="276"/>
        </pc:sldMkLst>
        <pc:spChg chg="add del mod">
          <ac:chgData name="Francisco Machado dos Santos" userId="2b0e2449-9ceb-425a-bc1e-1ad8705da7db" providerId="ADAL" clId="{6CE59036-2250-48B9-AC3E-5A3AB5DA4D80}" dt="2023-03-06T01:25:50.594" v="2322" actId="478"/>
          <ac:spMkLst>
            <pc:docMk/>
            <pc:sldMk cId="148114319" sldId="276"/>
            <ac:spMk id="2" creationId="{1651B7CF-2347-BD79-BDC5-AB5DEA79DEF7}"/>
          </ac:spMkLst>
        </pc:spChg>
        <pc:spChg chg="mod">
          <ac:chgData name="Francisco Machado dos Santos" userId="2b0e2449-9ceb-425a-bc1e-1ad8705da7db" providerId="ADAL" clId="{6CE59036-2250-48B9-AC3E-5A3AB5DA4D80}" dt="2023-03-05T23:41:34.411" v="1509" actId="20577"/>
          <ac:spMkLst>
            <pc:docMk/>
            <pc:sldMk cId="148114319" sldId="276"/>
            <ac:spMk id="5" creationId="{1B07C49E-AFFC-EC46-8930-E4D428F5F943}"/>
          </ac:spMkLst>
        </pc:spChg>
        <pc:spChg chg="add mod">
          <ac:chgData name="Francisco Machado dos Santos" userId="2b0e2449-9ceb-425a-bc1e-1ad8705da7db" providerId="ADAL" clId="{6CE59036-2250-48B9-AC3E-5A3AB5DA4D80}" dt="2023-03-06T01:25:51.050" v="2323"/>
          <ac:spMkLst>
            <pc:docMk/>
            <pc:sldMk cId="148114319" sldId="276"/>
            <ac:spMk id="6" creationId="{88FE1A78-9766-EA0E-A320-F35A708889C4}"/>
          </ac:spMkLst>
        </pc:spChg>
      </pc:sldChg>
      <pc:sldChg chg="addSp delSp modSp mod">
        <pc:chgData name="Francisco Machado dos Santos" userId="2b0e2449-9ceb-425a-bc1e-1ad8705da7db" providerId="ADAL" clId="{6CE59036-2250-48B9-AC3E-5A3AB5DA4D80}" dt="2023-03-06T01:26:02.831" v="2329"/>
        <pc:sldMkLst>
          <pc:docMk/>
          <pc:sldMk cId="321008965" sldId="277"/>
        </pc:sldMkLst>
        <pc:spChg chg="add del mod">
          <ac:chgData name="Francisco Machado dos Santos" userId="2b0e2449-9ceb-425a-bc1e-1ad8705da7db" providerId="ADAL" clId="{6CE59036-2250-48B9-AC3E-5A3AB5DA4D80}" dt="2023-03-06T01:26:02.321" v="2328" actId="478"/>
          <ac:spMkLst>
            <pc:docMk/>
            <pc:sldMk cId="321008965" sldId="277"/>
            <ac:spMk id="2" creationId="{5A2AF899-69E9-1DDD-0628-61F7BE1B72B9}"/>
          </ac:spMkLst>
        </pc:spChg>
        <pc:spChg chg="add mod">
          <ac:chgData name="Francisco Machado dos Santos" userId="2b0e2449-9ceb-425a-bc1e-1ad8705da7db" providerId="ADAL" clId="{6CE59036-2250-48B9-AC3E-5A3AB5DA4D80}" dt="2023-03-06T01:26:02.831" v="2329"/>
          <ac:spMkLst>
            <pc:docMk/>
            <pc:sldMk cId="321008965" sldId="277"/>
            <ac:spMk id="3" creationId="{EF93E8FF-3BF9-6205-A37D-87EF87832470}"/>
          </ac:spMkLst>
        </pc:spChg>
        <pc:spChg chg="mod">
          <ac:chgData name="Francisco Machado dos Santos" userId="2b0e2449-9ceb-425a-bc1e-1ad8705da7db" providerId="ADAL" clId="{6CE59036-2250-48B9-AC3E-5A3AB5DA4D80}" dt="2023-03-06T00:50:31.497" v="2258" actId="20577"/>
          <ac:spMkLst>
            <pc:docMk/>
            <pc:sldMk cId="321008965" sldId="277"/>
            <ac:spMk id="8" creationId="{C7B9C153-C85C-3240-8E7E-523FBC004564}"/>
          </ac:spMkLst>
        </pc:spChg>
      </pc:sldChg>
      <pc:sldChg chg="addSp delSp modSp mod">
        <pc:chgData name="Francisco Machado dos Santos" userId="2b0e2449-9ceb-425a-bc1e-1ad8705da7db" providerId="ADAL" clId="{6CE59036-2250-48B9-AC3E-5A3AB5DA4D80}" dt="2023-03-06T00:45:42.077" v="2206" actId="1076"/>
        <pc:sldMkLst>
          <pc:docMk/>
          <pc:sldMk cId="2459446073" sldId="289"/>
        </pc:sldMkLst>
        <pc:spChg chg="del">
          <ac:chgData name="Francisco Machado dos Santos" userId="2b0e2449-9ceb-425a-bc1e-1ad8705da7db" providerId="ADAL" clId="{6CE59036-2250-48B9-AC3E-5A3AB5DA4D80}" dt="2023-03-06T00:37:51.437" v="2198" actId="478"/>
          <ac:spMkLst>
            <pc:docMk/>
            <pc:sldMk cId="2459446073" sldId="289"/>
            <ac:spMk id="5" creationId="{1B07C49E-AFFC-EC46-8930-E4D428F5F943}"/>
          </ac:spMkLst>
        </pc:spChg>
        <pc:picChg chg="add mod">
          <ac:chgData name="Francisco Machado dos Santos" userId="2b0e2449-9ceb-425a-bc1e-1ad8705da7db" providerId="ADAL" clId="{6CE59036-2250-48B9-AC3E-5A3AB5DA4D80}" dt="2023-03-06T00:45:20.178" v="2202" actId="14100"/>
          <ac:picMkLst>
            <pc:docMk/>
            <pc:sldMk cId="2459446073" sldId="289"/>
            <ac:picMk id="3" creationId="{ECFD377E-81D7-F0B0-68E4-10A7CA206A75}"/>
          </ac:picMkLst>
        </pc:picChg>
        <pc:picChg chg="add mod">
          <ac:chgData name="Francisco Machado dos Santos" userId="2b0e2449-9ceb-425a-bc1e-1ad8705da7db" providerId="ADAL" clId="{6CE59036-2250-48B9-AC3E-5A3AB5DA4D80}" dt="2023-03-06T00:45:42.077" v="2206" actId="1076"/>
          <ac:picMkLst>
            <pc:docMk/>
            <pc:sldMk cId="2459446073" sldId="289"/>
            <ac:picMk id="7" creationId="{F6E242C0-A731-7591-EABC-4641F776F8E8}"/>
          </ac:picMkLst>
        </pc:picChg>
      </pc:sldChg>
      <pc:sldChg chg="addSp delSp modSp mod">
        <pc:chgData name="Francisco Machado dos Santos" userId="2b0e2449-9ceb-425a-bc1e-1ad8705da7db" providerId="ADAL" clId="{6CE59036-2250-48B9-AC3E-5A3AB5DA4D80}" dt="2023-03-06T01:25:58.947" v="2327"/>
        <pc:sldMkLst>
          <pc:docMk/>
          <pc:sldMk cId="1813711241" sldId="293"/>
        </pc:sldMkLst>
        <pc:spChg chg="add mod">
          <ac:chgData name="Francisco Machado dos Santos" userId="2b0e2449-9ceb-425a-bc1e-1ad8705da7db" providerId="ADAL" clId="{6CE59036-2250-48B9-AC3E-5A3AB5DA4D80}" dt="2023-03-05T23:41:19.399" v="1499" actId="20577"/>
          <ac:spMkLst>
            <pc:docMk/>
            <pc:sldMk cId="1813711241" sldId="293"/>
            <ac:spMk id="2" creationId="{F26E1C16-4B6A-4197-1B68-82D5268CC1C0}"/>
          </ac:spMkLst>
        </pc:spChg>
        <pc:spChg chg="add mod">
          <ac:chgData name="Francisco Machado dos Santos" userId="2b0e2449-9ceb-425a-bc1e-1ad8705da7db" providerId="ADAL" clId="{6CE59036-2250-48B9-AC3E-5A3AB5DA4D80}" dt="2023-03-06T01:25:58.947" v="2327"/>
          <ac:spMkLst>
            <pc:docMk/>
            <pc:sldMk cId="1813711241" sldId="293"/>
            <ac:spMk id="5" creationId="{10A9D530-1948-BCB6-041F-056625F8CC17}"/>
          </ac:spMkLst>
        </pc:spChg>
        <pc:spChg chg="del">
          <ac:chgData name="Francisco Machado dos Santos" userId="2b0e2449-9ceb-425a-bc1e-1ad8705da7db" providerId="ADAL" clId="{6CE59036-2250-48B9-AC3E-5A3AB5DA4D80}" dt="2023-03-05T23:40:02.087" v="1415" actId="478"/>
          <ac:spMkLst>
            <pc:docMk/>
            <pc:sldMk cId="1813711241" sldId="293"/>
            <ac:spMk id="5" creationId="{1B07C49E-AFFC-EC46-8930-E4D428F5F943}"/>
          </ac:spMkLst>
        </pc:spChg>
        <pc:spChg chg="add mod">
          <ac:chgData name="Francisco Machado dos Santos" userId="2b0e2449-9ceb-425a-bc1e-1ad8705da7db" providerId="ADAL" clId="{6CE59036-2250-48B9-AC3E-5A3AB5DA4D80}" dt="2023-03-05T23:41:20.265" v="1500" actId="20577"/>
          <ac:spMkLst>
            <pc:docMk/>
            <pc:sldMk cId="1813711241" sldId="293"/>
            <ac:spMk id="6" creationId="{C51A2516-7DCB-3094-D40D-A173C13E00DF}"/>
          </ac:spMkLst>
        </pc:spChg>
        <pc:spChg chg="add mod">
          <ac:chgData name="Francisco Machado dos Santos" userId="2b0e2449-9ceb-425a-bc1e-1ad8705da7db" providerId="ADAL" clId="{6CE59036-2250-48B9-AC3E-5A3AB5DA4D80}" dt="2023-03-05T23:41:23.442" v="1503" actId="20577"/>
          <ac:spMkLst>
            <pc:docMk/>
            <pc:sldMk cId="1813711241" sldId="293"/>
            <ac:spMk id="7" creationId="{67433588-048D-FCD3-E5CF-4BDDD77CB136}"/>
          </ac:spMkLst>
        </pc:spChg>
        <pc:spChg chg="add mod">
          <ac:chgData name="Francisco Machado dos Santos" userId="2b0e2449-9ceb-425a-bc1e-1ad8705da7db" providerId="ADAL" clId="{6CE59036-2250-48B9-AC3E-5A3AB5DA4D80}" dt="2023-03-05T23:40:54.865" v="1496" actId="14100"/>
          <ac:spMkLst>
            <pc:docMk/>
            <pc:sldMk cId="1813711241" sldId="293"/>
            <ac:spMk id="8" creationId="{0C752A75-CD23-142B-85A0-B12CB3AF8716}"/>
          </ac:spMkLst>
        </pc:spChg>
        <pc:spChg chg="add mod">
          <ac:chgData name="Francisco Machado dos Santos" userId="2b0e2449-9ceb-425a-bc1e-1ad8705da7db" providerId="ADAL" clId="{6CE59036-2250-48B9-AC3E-5A3AB5DA4D80}" dt="2023-03-05T23:41:25.772" v="1504" actId="20577"/>
          <ac:spMkLst>
            <pc:docMk/>
            <pc:sldMk cId="1813711241" sldId="293"/>
            <ac:spMk id="9" creationId="{C8EBECC5-B4B9-7182-E5FD-1C5305352599}"/>
          </ac:spMkLst>
        </pc:spChg>
        <pc:spChg chg="add del mod">
          <ac:chgData name="Francisco Machado dos Santos" userId="2b0e2449-9ceb-425a-bc1e-1ad8705da7db" providerId="ADAL" clId="{6CE59036-2250-48B9-AC3E-5A3AB5DA4D80}" dt="2023-03-06T01:25:58.407" v="2326" actId="478"/>
          <ac:spMkLst>
            <pc:docMk/>
            <pc:sldMk cId="1813711241" sldId="293"/>
            <ac:spMk id="10" creationId="{F8E42BAC-2B11-AAEB-08A3-0D6FC4A0F5ED}"/>
          </ac:spMkLst>
        </pc:spChg>
      </pc:sldChg>
      <pc:sldChg chg="addSp delSp modSp mod">
        <pc:chgData name="Francisco Machado dos Santos" userId="2b0e2449-9ceb-425a-bc1e-1ad8705da7db" providerId="ADAL" clId="{6CE59036-2250-48B9-AC3E-5A3AB5DA4D80}" dt="2023-03-06T00:27:08.004" v="1986" actId="14100"/>
        <pc:sldMkLst>
          <pc:docMk/>
          <pc:sldMk cId="981671777" sldId="296"/>
        </pc:sldMkLst>
        <pc:spChg chg="mod">
          <ac:chgData name="Francisco Machado dos Santos" userId="2b0e2449-9ceb-425a-bc1e-1ad8705da7db" providerId="ADAL" clId="{6CE59036-2250-48B9-AC3E-5A3AB5DA4D80}" dt="2023-03-06T00:25:03.467" v="1963" actId="207"/>
          <ac:spMkLst>
            <pc:docMk/>
            <pc:sldMk cId="981671777" sldId="296"/>
            <ac:spMk id="2" creationId="{54176327-8CC4-4356-8BBB-DC4965CE9857}"/>
          </ac:spMkLst>
        </pc:spChg>
        <pc:spChg chg="del">
          <ac:chgData name="Francisco Machado dos Santos" userId="2b0e2449-9ceb-425a-bc1e-1ad8705da7db" providerId="ADAL" clId="{6CE59036-2250-48B9-AC3E-5A3AB5DA4D80}" dt="2023-03-06T00:24:32.107" v="1955" actId="478"/>
          <ac:spMkLst>
            <pc:docMk/>
            <pc:sldMk cId="981671777" sldId="296"/>
            <ac:spMk id="5" creationId="{85D9F803-CDBC-C74C-AF1B-2B5937D1C241}"/>
          </ac:spMkLst>
        </pc:spChg>
        <pc:spChg chg="add mod">
          <ac:chgData name="Francisco Machado dos Santos" userId="2b0e2449-9ceb-425a-bc1e-1ad8705da7db" providerId="ADAL" clId="{6CE59036-2250-48B9-AC3E-5A3AB5DA4D80}" dt="2023-03-06T00:26:59.647" v="1985" actId="27636"/>
          <ac:spMkLst>
            <pc:docMk/>
            <pc:sldMk cId="981671777" sldId="296"/>
            <ac:spMk id="7" creationId="{C2571FF8-9AF5-B7BE-B24E-A57D8543C231}"/>
          </ac:spMkLst>
        </pc:spChg>
        <pc:picChg chg="add mod">
          <ac:chgData name="Francisco Machado dos Santos" userId="2b0e2449-9ceb-425a-bc1e-1ad8705da7db" providerId="ADAL" clId="{6CE59036-2250-48B9-AC3E-5A3AB5DA4D80}" dt="2023-03-06T00:27:08.004" v="1986" actId="14100"/>
          <ac:picMkLst>
            <pc:docMk/>
            <pc:sldMk cId="981671777" sldId="296"/>
            <ac:picMk id="6" creationId="{1131259C-A80E-1BA1-E527-297A40E91772}"/>
          </ac:picMkLst>
        </pc:picChg>
      </pc:sldChg>
      <pc:sldChg chg="addSp delSp modSp mod">
        <pc:chgData name="Francisco Machado dos Santos" userId="2b0e2449-9ceb-425a-bc1e-1ad8705da7db" providerId="ADAL" clId="{6CE59036-2250-48B9-AC3E-5A3AB5DA4D80}" dt="2023-03-06T01:25:36.004" v="2317" actId="113"/>
        <pc:sldMkLst>
          <pc:docMk/>
          <pc:sldMk cId="280316088" sldId="299"/>
        </pc:sldMkLst>
        <pc:spChg chg="add del mod">
          <ac:chgData name="Francisco Machado dos Santos" userId="2b0e2449-9ceb-425a-bc1e-1ad8705da7db" providerId="ADAL" clId="{6CE59036-2250-48B9-AC3E-5A3AB5DA4D80}" dt="2023-03-05T23:16:02.800" v="342"/>
          <ac:spMkLst>
            <pc:docMk/>
            <pc:sldMk cId="280316088" sldId="299"/>
            <ac:spMk id="2" creationId="{C3DF5BBA-A93C-5C8B-3D2F-15B0016FC4E1}"/>
          </ac:spMkLst>
        </pc:spChg>
        <pc:spChg chg="del mod">
          <ac:chgData name="Francisco Machado dos Santos" userId="2b0e2449-9ceb-425a-bc1e-1ad8705da7db" providerId="ADAL" clId="{6CE59036-2250-48B9-AC3E-5A3AB5DA4D80}" dt="2023-03-05T23:18:13.906" v="365" actId="478"/>
          <ac:spMkLst>
            <pc:docMk/>
            <pc:sldMk cId="280316088" sldId="299"/>
            <ac:spMk id="3" creationId="{AB0AB2AC-B7E6-6849-9AE9-697369407F8F}"/>
          </ac:spMkLst>
        </pc:spChg>
        <pc:spChg chg="del">
          <ac:chgData name="Francisco Machado dos Santos" userId="2b0e2449-9ceb-425a-bc1e-1ad8705da7db" providerId="ADAL" clId="{6CE59036-2250-48B9-AC3E-5A3AB5DA4D80}" dt="2023-03-05T23:15:06.963" v="336" actId="478"/>
          <ac:spMkLst>
            <pc:docMk/>
            <pc:sldMk cId="280316088" sldId="299"/>
            <ac:spMk id="5" creationId="{1B07C49E-AFFC-EC46-8930-E4D428F5F943}"/>
          </ac:spMkLst>
        </pc:spChg>
        <pc:spChg chg="mod">
          <ac:chgData name="Francisco Machado dos Santos" userId="2b0e2449-9ceb-425a-bc1e-1ad8705da7db" providerId="ADAL" clId="{6CE59036-2250-48B9-AC3E-5A3AB5DA4D80}" dt="2023-03-05T23:24:09.997" v="700" actId="552"/>
          <ac:spMkLst>
            <pc:docMk/>
            <pc:sldMk cId="280316088" sldId="299"/>
            <ac:spMk id="6" creationId="{772D0411-8FF8-C540-84AE-DBA0703D368C}"/>
          </ac:spMkLst>
        </pc:spChg>
        <pc:spChg chg="add mod">
          <ac:chgData name="Francisco Machado dos Santos" userId="2b0e2449-9ceb-425a-bc1e-1ad8705da7db" providerId="ADAL" clId="{6CE59036-2250-48B9-AC3E-5A3AB5DA4D80}" dt="2023-03-05T23:42:01.383" v="1519" actId="20577"/>
          <ac:spMkLst>
            <pc:docMk/>
            <pc:sldMk cId="280316088" sldId="299"/>
            <ac:spMk id="7" creationId="{86FAB968-BCA7-0361-93CC-4C4B75E6215D}"/>
          </ac:spMkLst>
        </pc:spChg>
        <pc:spChg chg="add del mod">
          <ac:chgData name="Francisco Machado dos Santos" userId="2b0e2449-9ceb-425a-bc1e-1ad8705da7db" providerId="ADAL" clId="{6CE59036-2250-48B9-AC3E-5A3AB5DA4D80}" dt="2023-03-05T23:23:51.761" v="697" actId="478"/>
          <ac:spMkLst>
            <pc:docMk/>
            <pc:sldMk cId="280316088" sldId="299"/>
            <ac:spMk id="8" creationId="{9EBEDFE6-B77F-0B22-F1E8-527B260DE2B6}"/>
          </ac:spMkLst>
        </pc:spChg>
        <pc:spChg chg="add mod">
          <ac:chgData name="Francisco Machado dos Santos" userId="2b0e2449-9ceb-425a-bc1e-1ad8705da7db" providerId="ADAL" clId="{6CE59036-2250-48B9-AC3E-5A3AB5DA4D80}" dt="2023-03-05T23:42:02.462" v="1520" actId="20577"/>
          <ac:spMkLst>
            <pc:docMk/>
            <pc:sldMk cId="280316088" sldId="299"/>
            <ac:spMk id="9" creationId="{E9E83E3C-4ABA-3642-08B2-FFE5C7D8E3DC}"/>
          </ac:spMkLst>
        </pc:spChg>
        <pc:spChg chg="add del mod">
          <ac:chgData name="Francisco Machado dos Santos" userId="2b0e2449-9ceb-425a-bc1e-1ad8705da7db" providerId="ADAL" clId="{6CE59036-2250-48B9-AC3E-5A3AB5DA4D80}" dt="2023-03-05T23:21:14.546" v="624" actId="478"/>
          <ac:spMkLst>
            <pc:docMk/>
            <pc:sldMk cId="280316088" sldId="299"/>
            <ac:spMk id="10" creationId="{CC62CD2B-36D1-1224-75F7-9D670B019F1C}"/>
          </ac:spMkLst>
        </pc:spChg>
        <pc:spChg chg="add mod">
          <ac:chgData name="Francisco Machado dos Santos" userId="2b0e2449-9ceb-425a-bc1e-1ad8705da7db" providerId="ADAL" clId="{6CE59036-2250-48B9-AC3E-5A3AB5DA4D80}" dt="2023-03-05T23:42:03.822" v="1521" actId="20577"/>
          <ac:spMkLst>
            <pc:docMk/>
            <pc:sldMk cId="280316088" sldId="299"/>
            <ac:spMk id="11" creationId="{2FF0A8D2-A1A6-9644-20AA-3EFE55215856}"/>
          </ac:spMkLst>
        </pc:spChg>
        <pc:spChg chg="add del mod">
          <ac:chgData name="Francisco Machado dos Santos" userId="2b0e2449-9ceb-425a-bc1e-1ad8705da7db" providerId="ADAL" clId="{6CE59036-2250-48B9-AC3E-5A3AB5DA4D80}" dt="2023-03-05T23:21:14.546" v="624" actId="478"/>
          <ac:spMkLst>
            <pc:docMk/>
            <pc:sldMk cId="280316088" sldId="299"/>
            <ac:spMk id="12" creationId="{1A5EDB9A-A72E-8AFA-317F-8132602C01A6}"/>
          </ac:spMkLst>
        </pc:spChg>
        <pc:spChg chg="add mod">
          <ac:chgData name="Francisco Machado dos Santos" userId="2b0e2449-9ceb-425a-bc1e-1ad8705da7db" providerId="ADAL" clId="{6CE59036-2250-48B9-AC3E-5A3AB5DA4D80}" dt="2023-03-05T23:42:05.094" v="1522" actId="20577"/>
          <ac:spMkLst>
            <pc:docMk/>
            <pc:sldMk cId="280316088" sldId="299"/>
            <ac:spMk id="13" creationId="{1117CD61-D2AF-B0D8-3E9F-99DE776A350E}"/>
          </ac:spMkLst>
        </pc:spChg>
        <pc:spChg chg="add del mod">
          <ac:chgData name="Francisco Machado dos Santos" userId="2b0e2449-9ceb-425a-bc1e-1ad8705da7db" providerId="ADAL" clId="{6CE59036-2250-48B9-AC3E-5A3AB5DA4D80}" dt="2023-03-05T23:21:14.546" v="624" actId="478"/>
          <ac:spMkLst>
            <pc:docMk/>
            <pc:sldMk cId="280316088" sldId="299"/>
            <ac:spMk id="14" creationId="{4E02681F-A670-624B-F446-BFBA30D385DB}"/>
          </ac:spMkLst>
        </pc:spChg>
        <pc:spChg chg="add mod">
          <ac:chgData name="Francisco Machado dos Santos" userId="2b0e2449-9ceb-425a-bc1e-1ad8705da7db" providerId="ADAL" clId="{6CE59036-2250-48B9-AC3E-5A3AB5DA4D80}" dt="2023-03-05T23:26:08.425" v="886" actId="255"/>
          <ac:spMkLst>
            <pc:docMk/>
            <pc:sldMk cId="280316088" sldId="299"/>
            <ac:spMk id="15" creationId="{DACD2D49-B226-0117-F434-15135B421FEF}"/>
          </ac:spMkLst>
        </pc:spChg>
        <pc:spChg chg="add del mod">
          <ac:chgData name="Francisco Machado dos Santos" userId="2b0e2449-9ceb-425a-bc1e-1ad8705da7db" providerId="ADAL" clId="{6CE59036-2250-48B9-AC3E-5A3AB5DA4D80}" dt="2023-03-05T23:21:14.546" v="624" actId="478"/>
          <ac:spMkLst>
            <pc:docMk/>
            <pc:sldMk cId="280316088" sldId="299"/>
            <ac:spMk id="16" creationId="{7565B1CF-DBE6-40E4-B918-4DCAE2B7F8AB}"/>
          </ac:spMkLst>
        </pc:spChg>
        <pc:spChg chg="add mod">
          <ac:chgData name="Francisco Machado dos Santos" userId="2b0e2449-9ceb-425a-bc1e-1ad8705da7db" providerId="ADAL" clId="{6CE59036-2250-48B9-AC3E-5A3AB5DA4D80}" dt="2023-03-05T23:42:08.993" v="1523" actId="20577"/>
          <ac:spMkLst>
            <pc:docMk/>
            <pc:sldMk cId="280316088" sldId="299"/>
            <ac:spMk id="17" creationId="{FF7C57F7-2784-41F0-751B-126C2B906AA4}"/>
          </ac:spMkLst>
        </pc:spChg>
        <pc:spChg chg="add del mod">
          <ac:chgData name="Francisco Machado dos Santos" userId="2b0e2449-9ceb-425a-bc1e-1ad8705da7db" providerId="ADAL" clId="{6CE59036-2250-48B9-AC3E-5A3AB5DA4D80}" dt="2023-03-05T23:19:05.514" v="374"/>
          <ac:spMkLst>
            <pc:docMk/>
            <pc:sldMk cId="280316088" sldId="299"/>
            <ac:spMk id="18" creationId="{0A006CEB-EF49-6D69-8054-5433C04B6DBD}"/>
          </ac:spMkLst>
        </pc:spChg>
        <pc:spChg chg="add del mod">
          <ac:chgData name="Francisco Machado dos Santos" userId="2b0e2449-9ceb-425a-bc1e-1ad8705da7db" providerId="ADAL" clId="{6CE59036-2250-48B9-AC3E-5A3AB5DA4D80}" dt="2023-03-05T23:19:05.514" v="374"/>
          <ac:spMkLst>
            <pc:docMk/>
            <pc:sldMk cId="280316088" sldId="299"/>
            <ac:spMk id="19" creationId="{12213FAC-C51C-DBF4-A912-17D136BE6F62}"/>
          </ac:spMkLst>
        </pc:spChg>
        <pc:spChg chg="add del mod">
          <ac:chgData name="Francisco Machado dos Santos" userId="2b0e2449-9ceb-425a-bc1e-1ad8705da7db" providerId="ADAL" clId="{6CE59036-2250-48B9-AC3E-5A3AB5DA4D80}" dt="2023-03-05T23:19:11.507" v="378"/>
          <ac:spMkLst>
            <pc:docMk/>
            <pc:sldMk cId="280316088" sldId="299"/>
            <ac:spMk id="21" creationId="{B1383013-F4CB-1609-5B42-A350ECDEF8AD}"/>
          </ac:spMkLst>
        </pc:spChg>
        <pc:spChg chg="add del mod">
          <ac:chgData name="Francisco Machado dos Santos" userId="2b0e2449-9ceb-425a-bc1e-1ad8705da7db" providerId="ADAL" clId="{6CE59036-2250-48B9-AC3E-5A3AB5DA4D80}" dt="2023-03-05T23:19:11.507" v="378"/>
          <ac:spMkLst>
            <pc:docMk/>
            <pc:sldMk cId="280316088" sldId="299"/>
            <ac:spMk id="22" creationId="{0A8098C5-EBBA-E756-02EF-7267F99040EA}"/>
          </ac:spMkLst>
        </pc:spChg>
        <pc:spChg chg="add del mod">
          <ac:chgData name="Francisco Machado dos Santos" userId="2b0e2449-9ceb-425a-bc1e-1ad8705da7db" providerId="ADAL" clId="{6CE59036-2250-48B9-AC3E-5A3AB5DA4D80}" dt="2023-03-05T23:23:51.761" v="697" actId="478"/>
          <ac:spMkLst>
            <pc:docMk/>
            <pc:sldMk cId="280316088" sldId="299"/>
            <ac:spMk id="23" creationId="{8AB3EAD0-A98B-764A-C8F9-2BFC96496B87}"/>
          </ac:spMkLst>
        </pc:spChg>
        <pc:spChg chg="add del mod">
          <ac:chgData name="Francisco Machado dos Santos" userId="2b0e2449-9ceb-425a-bc1e-1ad8705da7db" providerId="ADAL" clId="{6CE59036-2250-48B9-AC3E-5A3AB5DA4D80}" dt="2023-03-05T23:23:51.761" v="697" actId="478"/>
          <ac:spMkLst>
            <pc:docMk/>
            <pc:sldMk cId="280316088" sldId="299"/>
            <ac:spMk id="24" creationId="{34992E15-21DA-1A25-9F46-89848EF4B2BE}"/>
          </ac:spMkLst>
        </pc:spChg>
        <pc:spChg chg="add del mod">
          <ac:chgData name="Francisco Machado dos Santos" userId="2b0e2449-9ceb-425a-bc1e-1ad8705da7db" providerId="ADAL" clId="{6CE59036-2250-48B9-AC3E-5A3AB5DA4D80}" dt="2023-03-05T23:23:51.761" v="697" actId="478"/>
          <ac:spMkLst>
            <pc:docMk/>
            <pc:sldMk cId="280316088" sldId="299"/>
            <ac:spMk id="25" creationId="{E59DA5BE-40EC-AF15-B715-696530A8C089}"/>
          </ac:spMkLst>
        </pc:spChg>
        <pc:spChg chg="add del mod">
          <ac:chgData name="Francisco Machado dos Santos" userId="2b0e2449-9ceb-425a-bc1e-1ad8705da7db" providerId="ADAL" clId="{6CE59036-2250-48B9-AC3E-5A3AB5DA4D80}" dt="2023-03-05T23:23:51.761" v="697" actId="478"/>
          <ac:spMkLst>
            <pc:docMk/>
            <pc:sldMk cId="280316088" sldId="299"/>
            <ac:spMk id="26" creationId="{CC8E7422-C36F-39A6-E61A-85E64ED97674}"/>
          </ac:spMkLst>
        </pc:spChg>
        <pc:spChg chg="add mod">
          <ac:chgData name="Francisco Machado dos Santos" userId="2b0e2449-9ceb-425a-bc1e-1ad8705da7db" providerId="ADAL" clId="{6CE59036-2250-48B9-AC3E-5A3AB5DA4D80}" dt="2023-03-05T23:42:10.742" v="1524" actId="20577"/>
          <ac:spMkLst>
            <pc:docMk/>
            <pc:sldMk cId="280316088" sldId="299"/>
            <ac:spMk id="27" creationId="{FD1EC5E8-7D3D-3F47-0AC5-11D6BD51B4A2}"/>
          </ac:spMkLst>
        </pc:spChg>
        <pc:spChg chg="add del mod">
          <ac:chgData name="Francisco Machado dos Santos" userId="2b0e2449-9ceb-425a-bc1e-1ad8705da7db" providerId="ADAL" clId="{6CE59036-2250-48B9-AC3E-5A3AB5DA4D80}" dt="2023-03-05T23:23:51.761" v="697" actId="478"/>
          <ac:spMkLst>
            <pc:docMk/>
            <pc:sldMk cId="280316088" sldId="299"/>
            <ac:spMk id="28" creationId="{A52C1780-6586-F301-2310-94F946538776}"/>
          </ac:spMkLst>
        </pc:spChg>
        <pc:spChg chg="add mod">
          <ac:chgData name="Francisco Machado dos Santos" userId="2b0e2449-9ceb-425a-bc1e-1ad8705da7db" providerId="ADAL" clId="{6CE59036-2250-48B9-AC3E-5A3AB5DA4D80}" dt="2023-03-06T01:25:36.004" v="2317" actId="113"/>
          <ac:spMkLst>
            <pc:docMk/>
            <pc:sldMk cId="280316088" sldId="299"/>
            <ac:spMk id="29" creationId="{8A701A55-F239-125A-91FB-015BDC7F9C97}"/>
          </ac:spMkLst>
        </pc:spChg>
        <pc:picChg chg="add del">
          <ac:chgData name="Francisco Machado dos Santos" userId="2b0e2449-9ceb-425a-bc1e-1ad8705da7db" providerId="ADAL" clId="{6CE59036-2250-48B9-AC3E-5A3AB5DA4D80}" dt="2023-03-05T23:19:08.577" v="376"/>
          <ac:picMkLst>
            <pc:docMk/>
            <pc:sldMk cId="280316088" sldId="299"/>
            <ac:picMk id="20" creationId="{7D9AA602-805C-599B-7F3F-B5EE01F42C15}"/>
          </ac:picMkLst>
        </pc:picChg>
      </pc:sldChg>
      <pc:sldChg chg="addSp delSp modSp mod">
        <pc:chgData name="Francisco Machado dos Santos" userId="2b0e2449-9ceb-425a-bc1e-1ad8705da7db" providerId="ADAL" clId="{6CE59036-2250-48B9-AC3E-5A3AB5DA4D80}" dt="2023-03-06T01:25:32.488" v="2316" actId="113"/>
        <pc:sldMkLst>
          <pc:docMk/>
          <pc:sldMk cId="1385553969" sldId="302"/>
        </pc:sldMkLst>
        <pc:spChg chg="add mod">
          <ac:chgData name="Francisco Machado dos Santos" userId="2b0e2449-9ceb-425a-bc1e-1ad8705da7db" providerId="ADAL" clId="{6CE59036-2250-48B9-AC3E-5A3AB5DA4D80}" dt="2023-03-06T01:25:32.488" v="2316" actId="113"/>
          <ac:spMkLst>
            <pc:docMk/>
            <pc:sldMk cId="1385553969" sldId="302"/>
            <ac:spMk id="2" creationId="{150B0B7A-2A28-BE77-8695-91A8F4E1F0F4}"/>
          </ac:spMkLst>
        </pc:spChg>
        <pc:spChg chg="del">
          <ac:chgData name="Francisco Machado dos Santos" userId="2b0e2449-9ceb-425a-bc1e-1ad8705da7db" providerId="ADAL" clId="{6CE59036-2250-48B9-AC3E-5A3AB5DA4D80}" dt="2023-03-05T23:24:37.968" v="703" actId="478"/>
          <ac:spMkLst>
            <pc:docMk/>
            <pc:sldMk cId="1385553969" sldId="302"/>
            <ac:spMk id="2" creationId="{8B78C759-C687-440F-8CAE-D3071F1AB630}"/>
          </ac:spMkLst>
        </pc:spChg>
        <pc:spChg chg="del">
          <ac:chgData name="Francisco Machado dos Santos" userId="2b0e2449-9ceb-425a-bc1e-1ad8705da7db" providerId="ADAL" clId="{6CE59036-2250-48B9-AC3E-5A3AB5DA4D80}" dt="2023-03-05T23:24:37.968" v="703" actId="478"/>
          <ac:spMkLst>
            <pc:docMk/>
            <pc:sldMk cId="1385553969" sldId="302"/>
            <ac:spMk id="3" creationId="{AB0AB2AC-B7E6-6849-9AE9-697369407F8F}"/>
          </ac:spMkLst>
        </pc:spChg>
        <pc:spChg chg="add mod">
          <ac:chgData name="Francisco Machado dos Santos" userId="2b0e2449-9ceb-425a-bc1e-1ad8705da7db" providerId="ADAL" clId="{6CE59036-2250-48B9-AC3E-5A3AB5DA4D80}" dt="2023-03-05T23:41:52.544" v="1515" actId="20577"/>
          <ac:spMkLst>
            <pc:docMk/>
            <pc:sldMk cId="1385553969" sldId="302"/>
            <ac:spMk id="5" creationId="{62CFBED3-20F2-83AF-5AE7-83EE72119BFD}"/>
          </ac:spMkLst>
        </pc:spChg>
        <pc:spChg chg="add mod">
          <ac:chgData name="Francisco Machado dos Santos" userId="2b0e2449-9ceb-425a-bc1e-1ad8705da7db" providerId="ADAL" clId="{6CE59036-2250-48B9-AC3E-5A3AB5DA4D80}" dt="2023-03-05T23:41:54.266" v="1516" actId="20577"/>
          <ac:spMkLst>
            <pc:docMk/>
            <pc:sldMk cId="1385553969" sldId="302"/>
            <ac:spMk id="7" creationId="{1F6D9F89-60A1-AEAA-CDB5-A9497D54326B}"/>
          </ac:spMkLst>
        </pc:spChg>
        <pc:spChg chg="add mod">
          <ac:chgData name="Francisco Machado dos Santos" userId="2b0e2449-9ceb-425a-bc1e-1ad8705da7db" providerId="ADAL" clId="{6CE59036-2250-48B9-AC3E-5A3AB5DA4D80}" dt="2023-03-05T23:41:56.438" v="1517" actId="20577"/>
          <ac:spMkLst>
            <pc:docMk/>
            <pc:sldMk cId="1385553969" sldId="302"/>
            <ac:spMk id="8" creationId="{A61A8739-58A9-7047-0FF0-37A47DF75284}"/>
          </ac:spMkLst>
        </pc:spChg>
        <pc:spChg chg="add mod">
          <ac:chgData name="Francisco Machado dos Santos" userId="2b0e2449-9ceb-425a-bc1e-1ad8705da7db" providerId="ADAL" clId="{6CE59036-2250-48B9-AC3E-5A3AB5DA4D80}" dt="2023-03-05T23:41:57.861" v="1518" actId="20577"/>
          <ac:spMkLst>
            <pc:docMk/>
            <pc:sldMk cId="1385553969" sldId="302"/>
            <ac:spMk id="9" creationId="{D16448F4-BD5D-7138-E3AC-2720B2159E2B}"/>
          </ac:spMkLst>
        </pc:spChg>
        <pc:spChg chg="add del mod">
          <ac:chgData name="Francisco Machado dos Santos" userId="2b0e2449-9ceb-425a-bc1e-1ad8705da7db" providerId="ADAL" clId="{6CE59036-2250-48B9-AC3E-5A3AB5DA4D80}" dt="2023-03-06T01:25:19.109" v="2311" actId="478"/>
          <ac:spMkLst>
            <pc:docMk/>
            <pc:sldMk cId="1385553969" sldId="302"/>
            <ac:spMk id="10" creationId="{4D7816A0-FF93-72D1-84D6-F46576BA050B}"/>
          </ac:spMkLst>
        </pc:spChg>
      </pc:sldChg>
      <pc:sldChg chg="addSp delSp modSp mod">
        <pc:chgData name="Francisco Machado dos Santos" userId="2b0e2449-9ceb-425a-bc1e-1ad8705da7db" providerId="ADAL" clId="{6CE59036-2250-48B9-AC3E-5A3AB5DA4D80}" dt="2023-03-06T01:25:55.147" v="2325"/>
        <pc:sldMkLst>
          <pc:docMk/>
          <pc:sldMk cId="334532777" sldId="303"/>
        </pc:sldMkLst>
        <pc:spChg chg="add del mod">
          <ac:chgData name="Francisco Machado dos Santos" userId="2b0e2449-9ceb-425a-bc1e-1ad8705da7db" providerId="ADAL" clId="{6CE59036-2250-48B9-AC3E-5A3AB5DA4D80}" dt="2023-03-06T01:25:54.578" v="2324" actId="478"/>
          <ac:spMkLst>
            <pc:docMk/>
            <pc:sldMk cId="334532777" sldId="303"/>
            <ac:spMk id="2" creationId="{FB686FAB-9F00-B21E-A215-9B2213A571A3}"/>
          </ac:spMkLst>
        </pc:spChg>
        <pc:spChg chg="mod">
          <ac:chgData name="Francisco Machado dos Santos" userId="2b0e2449-9ceb-425a-bc1e-1ad8705da7db" providerId="ADAL" clId="{6CE59036-2250-48B9-AC3E-5A3AB5DA4D80}" dt="2023-03-05T23:43:22.214" v="1537" actId="123"/>
          <ac:spMkLst>
            <pc:docMk/>
            <pc:sldMk cId="334532777" sldId="303"/>
            <ac:spMk id="5" creationId="{1B07C49E-AFFC-EC46-8930-E4D428F5F943}"/>
          </ac:spMkLst>
        </pc:spChg>
        <pc:spChg chg="add mod">
          <ac:chgData name="Francisco Machado dos Santos" userId="2b0e2449-9ceb-425a-bc1e-1ad8705da7db" providerId="ADAL" clId="{6CE59036-2250-48B9-AC3E-5A3AB5DA4D80}" dt="2023-03-06T01:25:55.147" v="2325"/>
          <ac:spMkLst>
            <pc:docMk/>
            <pc:sldMk cId="334532777" sldId="303"/>
            <ac:spMk id="6" creationId="{187F63EC-9248-924E-A6EC-10FB1AEB595A}"/>
          </ac:spMkLst>
        </pc:spChg>
      </pc:sldChg>
      <pc:sldChg chg="addSp delSp modSp mod">
        <pc:chgData name="Francisco Machado dos Santos" userId="2b0e2449-9ceb-425a-bc1e-1ad8705da7db" providerId="ADAL" clId="{6CE59036-2250-48B9-AC3E-5A3AB5DA4D80}" dt="2023-03-05T23:52:15.029" v="1653" actId="120"/>
        <pc:sldMkLst>
          <pc:docMk/>
          <pc:sldMk cId="3869789237" sldId="304"/>
        </pc:sldMkLst>
        <pc:spChg chg="add mod">
          <ac:chgData name="Francisco Machado dos Santos" userId="2b0e2449-9ceb-425a-bc1e-1ad8705da7db" providerId="ADAL" clId="{6CE59036-2250-48B9-AC3E-5A3AB5DA4D80}" dt="2023-03-05T23:52:15.029" v="1653" actId="120"/>
          <ac:spMkLst>
            <pc:docMk/>
            <pc:sldMk cId="3869789237" sldId="304"/>
            <ac:spMk id="2" creationId="{64450E45-1D26-00CB-426C-7A80DCD7B6EC}"/>
          </ac:spMkLst>
        </pc:spChg>
        <pc:spChg chg="del">
          <ac:chgData name="Francisco Machado dos Santos" userId="2b0e2449-9ceb-425a-bc1e-1ad8705da7db" providerId="ADAL" clId="{6CE59036-2250-48B9-AC3E-5A3AB5DA4D80}" dt="2023-03-05T23:49:31.615" v="1599" actId="478"/>
          <ac:spMkLst>
            <pc:docMk/>
            <pc:sldMk cId="3869789237" sldId="304"/>
            <ac:spMk id="3" creationId="{373827F3-F386-AA4E-80ED-D86DEF8C158D}"/>
          </ac:spMkLst>
        </pc:spChg>
        <pc:picChg chg="add mod">
          <ac:chgData name="Francisco Machado dos Santos" userId="2b0e2449-9ceb-425a-bc1e-1ad8705da7db" providerId="ADAL" clId="{6CE59036-2250-48B9-AC3E-5A3AB5DA4D80}" dt="2023-03-05T23:50:26.975" v="1609" actId="1076"/>
          <ac:picMkLst>
            <pc:docMk/>
            <pc:sldMk cId="3869789237" sldId="304"/>
            <ac:picMk id="7" creationId="{22A9D3BE-9289-506F-F5A5-0FE199735FFC}"/>
          </ac:picMkLst>
        </pc:picChg>
      </pc:sldChg>
      <pc:sldChg chg="addSp delSp modSp mod">
        <pc:chgData name="Francisco Machado dos Santos" userId="2b0e2449-9ceb-425a-bc1e-1ad8705da7db" providerId="ADAL" clId="{6CE59036-2250-48B9-AC3E-5A3AB5DA4D80}" dt="2023-03-05T23:55:33.910" v="1695" actId="14100"/>
        <pc:sldMkLst>
          <pc:docMk/>
          <pc:sldMk cId="80090182" sldId="305"/>
        </pc:sldMkLst>
        <pc:spChg chg="add mod">
          <ac:chgData name="Francisco Machado dos Santos" userId="2b0e2449-9ceb-425a-bc1e-1ad8705da7db" providerId="ADAL" clId="{6CE59036-2250-48B9-AC3E-5A3AB5DA4D80}" dt="2023-03-05T23:55:09.606" v="1693" actId="27107"/>
          <ac:spMkLst>
            <pc:docMk/>
            <pc:sldMk cId="80090182" sldId="305"/>
            <ac:spMk id="2" creationId="{21ABFB44-DDDF-9004-C8B9-BE10567BBF0F}"/>
          </ac:spMkLst>
        </pc:spChg>
        <pc:spChg chg="del">
          <ac:chgData name="Francisco Machado dos Santos" userId="2b0e2449-9ceb-425a-bc1e-1ad8705da7db" providerId="ADAL" clId="{6CE59036-2250-48B9-AC3E-5A3AB5DA4D80}" dt="2023-03-05T23:52:26.446" v="1654" actId="478"/>
          <ac:spMkLst>
            <pc:docMk/>
            <pc:sldMk cId="80090182" sldId="305"/>
            <ac:spMk id="3" creationId="{373827F3-F386-AA4E-80ED-D86DEF8C158D}"/>
          </ac:spMkLst>
        </pc:spChg>
        <pc:picChg chg="add mod">
          <ac:chgData name="Francisco Machado dos Santos" userId="2b0e2449-9ceb-425a-bc1e-1ad8705da7db" providerId="ADAL" clId="{6CE59036-2250-48B9-AC3E-5A3AB5DA4D80}" dt="2023-03-05T23:55:33.910" v="1695" actId="14100"/>
          <ac:picMkLst>
            <pc:docMk/>
            <pc:sldMk cId="80090182" sldId="305"/>
            <ac:picMk id="7" creationId="{9F893DCF-33C7-B91B-C851-2263361C7A97}"/>
          </ac:picMkLst>
        </pc:picChg>
      </pc:sldChg>
      <pc:sldChg chg="addSp delSp modSp mod">
        <pc:chgData name="Francisco Machado dos Santos" userId="2b0e2449-9ceb-425a-bc1e-1ad8705da7db" providerId="ADAL" clId="{6CE59036-2250-48B9-AC3E-5A3AB5DA4D80}" dt="2023-03-06T00:01:30.387" v="1759" actId="313"/>
        <pc:sldMkLst>
          <pc:docMk/>
          <pc:sldMk cId="3145340593" sldId="306"/>
        </pc:sldMkLst>
        <pc:spChg chg="del">
          <ac:chgData name="Francisco Machado dos Santos" userId="2b0e2449-9ceb-425a-bc1e-1ad8705da7db" providerId="ADAL" clId="{6CE59036-2250-48B9-AC3E-5A3AB5DA4D80}" dt="2023-03-06T00:00:17.689" v="1731" actId="478"/>
          <ac:spMkLst>
            <pc:docMk/>
            <pc:sldMk cId="3145340593" sldId="306"/>
            <ac:spMk id="3" creationId="{373827F3-F386-AA4E-80ED-D86DEF8C158D}"/>
          </ac:spMkLst>
        </pc:spChg>
        <pc:spChg chg="add mod">
          <ac:chgData name="Francisco Machado dos Santos" userId="2b0e2449-9ceb-425a-bc1e-1ad8705da7db" providerId="ADAL" clId="{6CE59036-2250-48B9-AC3E-5A3AB5DA4D80}" dt="2023-03-06T00:01:30.387" v="1759" actId="313"/>
          <ac:spMkLst>
            <pc:docMk/>
            <pc:sldMk cId="3145340593" sldId="306"/>
            <ac:spMk id="7" creationId="{9E9F2BCD-3361-419F-2F7C-DDBD4E9F10F2}"/>
          </ac:spMkLst>
        </pc:spChg>
        <pc:picChg chg="add mod">
          <ac:chgData name="Francisco Machado dos Santos" userId="2b0e2449-9ceb-425a-bc1e-1ad8705da7db" providerId="ADAL" clId="{6CE59036-2250-48B9-AC3E-5A3AB5DA4D80}" dt="2023-03-06T00:00:48.789" v="1742" actId="1076"/>
          <ac:picMkLst>
            <pc:docMk/>
            <pc:sldMk cId="3145340593" sldId="306"/>
            <ac:picMk id="6" creationId="{91CC842F-04FE-6231-23DB-BD07CD4875D8}"/>
          </ac:picMkLst>
        </pc:picChg>
      </pc:sldChg>
      <pc:sldChg chg="addSp delSp modSp mod">
        <pc:chgData name="Francisco Machado dos Santos" userId="2b0e2449-9ceb-425a-bc1e-1ad8705da7db" providerId="ADAL" clId="{6CE59036-2250-48B9-AC3E-5A3AB5DA4D80}" dt="2023-03-05T23:59:52.419" v="1730" actId="20577"/>
        <pc:sldMkLst>
          <pc:docMk/>
          <pc:sldMk cId="1106727586" sldId="307"/>
        </pc:sldMkLst>
        <pc:spChg chg="add mod">
          <ac:chgData name="Francisco Machado dos Santos" userId="2b0e2449-9ceb-425a-bc1e-1ad8705da7db" providerId="ADAL" clId="{6CE59036-2250-48B9-AC3E-5A3AB5DA4D80}" dt="2023-03-05T23:59:52.419" v="1730" actId="20577"/>
          <ac:spMkLst>
            <pc:docMk/>
            <pc:sldMk cId="1106727586" sldId="307"/>
            <ac:spMk id="2" creationId="{58B464FA-AED0-8D0F-2197-617C662409D0}"/>
          </ac:spMkLst>
        </pc:spChg>
        <pc:spChg chg="del">
          <ac:chgData name="Francisco Machado dos Santos" userId="2b0e2449-9ceb-425a-bc1e-1ad8705da7db" providerId="ADAL" clId="{6CE59036-2250-48B9-AC3E-5A3AB5DA4D80}" dt="2023-03-05T23:56:49.131" v="1696" actId="478"/>
          <ac:spMkLst>
            <pc:docMk/>
            <pc:sldMk cId="1106727586" sldId="307"/>
            <ac:spMk id="3" creationId="{373827F3-F386-AA4E-80ED-D86DEF8C158D}"/>
          </ac:spMkLst>
        </pc:spChg>
        <pc:picChg chg="add mod">
          <ac:chgData name="Francisco Machado dos Santos" userId="2b0e2449-9ceb-425a-bc1e-1ad8705da7db" providerId="ADAL" clId="{6CE59036-2250-48B9-AC3E-5A3AB5DA4D80}" dt="2023-03-05T23:58:48.978" v="1704"/>
          <ac:picMkLst>
            <pc:docMk/>
            <pc:sldMk cId="1106727586" sldId="307"/>
            <ac:picMk id="7" creationId="{F96E8620-BC62-35A4-A391-BC59BC15FDE1}"/>
          </ac:picMkLst>
        </pc:picChg>
      </pc:sldChg>
      <pc:sldChg chg="addSp delSp modSp mod">
        <pc:chgData name="Francisco Machado dos Santos" userId="2b0e2449-9ceb-425a-bc1e-1ad8705da7db" providerId="ADAL" clId="{6CE59036-2250-48B9-AC3E-5A3AB5DA4D80}" dt="2023-03-06T00:02:44.231" v="1786" actId="20577"/>
        <pc:sldMkLst>
          <pc:docMk/>
          <pc:sldMk cId="706594483" sldId="308"/>
        </pc:sldMkLst>
        <pc:spChg chg="add mod">
          <ac:chgData name="Francisco Machado dos Santos" userId="2b0e2449-9ceb-425a-bc1e-1ad8705da7db" providerId="ADAL" clId="{6CE59036-2250-48B9-AC3E-5A3AB5DA4D80}" dt="2023-03-06T00:02:44.231" v="1786" actId="20577"/>
          <ac:spMkLst>
            <pc:docMk/>
            <pc:sldMk cId="706594483" sldId="308"/>
            <ac:spMk id="2" creationId="{E9C1734C-6DCD-F6FA-F41E-611BAD32B106}"/>
          </ac:spMkLst>
        </pc:spChg>
        <pc:spChg chg="del">
          <ac:chgData name="Francisco Machado dos Santos" userId="2b0e2449-9ceb-425a-bc1e-1ad8705da7db" providerId="ADAL" clId="{6CE59036-2250-48B9-AC3E-5A3AB5DA4D80}" dt="2023-03-06T00:01:46.410" v="1760" actId="478"/>
          <ac:spMkLst>
            <pc:docMk/>
            <pc:sldMk cId="706594483" sldId="308"/>
            <ac:spMk id="3" creationId="{373827F3-F386-AA4E-80ED-D86DEF8C158D}"/>
          </ac:spMkLst>
        </pc:spChg>
        <pc:picChg chg="add mod">
          <ac:chgData name="Francisco Machado dos Santos" userId="2b0e2449-9ceb-425a-bc1e-1ad8705da7db" providerId="ADAL" clId="{6CE59036-2250-48B9-AC3E-5A3AB5DA4D80}" dt="2023-03-06T00:02:14.805" v="1765" actId="14100"/>
          <ac:picMkLst>
            <pc:docMk/>
            <pc:sldMk cId="706594483" sldId="308"/>
            <ac:picMk id="7" creationId="{83814981-BF74-A7BB-466C-A91FCCFD46D8}"/>
          </ac:picMkLst>
        </pc:picChg>
      </pc:sldChg>
      <pc:sldChg chg="addSp modSp mod">
        <pc:chgData name="Francisco Machado dos Santos" userId="2b0e2449-9ceb-425a-bc1e-1ad8705da7db" providerId="ADAL" clId="{6CE59036-2250-48B9-AC3E-5A3AB5DA4D80}" dt="2023-03-06T00:10:02.597" v="1825" actId="1076"/>
        <pc:sldMkLst>
          <pc:docMk/>
          <pc:sldMk cId="1794738657" sldId="309"/>
        </pc:sldMkLst>
        <pc:spChg chg="mod">
          <ac:chgData name="Francisco Machado dos Santos" userId="2b0e2449-9ceb-425a-bc1e-1ad8705da7db" providerId="ADAL" clId="{6CE59036-2250-48B9-AC3E-5A3AB5DA4D80}" dt="2023-03-06T00:09:35.134" v="1820" actId="11"/>
          <ac:spMkLst>
            <pc:docMk/>
            <pc:sldMk cId="1794738657" sldId="309"/>
            <ac:spMk id="5" creationId="{1B07C49E-AFFC-EC46-8930-E4D428F5F943}"/>
          </ac:spMkLst>
        </pc:spChg>
        <pc:picChg chg="add mod">
          <ac:chgData name="Francisco Machado dos Santos" userId="2b0e2449-9ceb-425a-bc1e-1ad8705da7db" providerId="ADAL" clId="{6CE59036-2250-48B9-AC3E-5A3AB5DA4D80}" dt="2023-03-06T00:10:02.597" v="1825" actId="1076"/>
          <ac:picMkLst>
            <pc:docMk/>
            <pc:sldMk cId="1794738657" sldId="309"/>
            <ac:picMk id="6" creationId="{5E76B7AE-39C6-9426-38F5-B787B4B2127F}"/>
          </ac:picMkLst>
        </pc:picChg>
      </pc:sldChg>
      <pc:sldChg chg="addSp modSp mod">
        <pc:chgData name="Francisco Machado dos Santos" userId="2b0e2449-9ceb-425a-bc1e-1ad8705da7db" providerId="ADAL" clId="{6CE59036-2250-48B9-AC3E-5A3AB5DA4D80}" dt="2023-03-06T00:19:55.869" v="1933" actId="11"/>
        <pc:sldMkLst>
          <pc:docMk/>
          <pc:sldMk cId="4010014743" sldId="310"/>
        </pc:sldMkLst>
        <pc:spChg chg="mod">
          <ac:chgData name="Francisco Machado dos Santos" userId="2b0e2449-9ceb-425a-bc1e-1ad8705da7db" providerId="ADAL" clId="{6CE59036-2250-48B9-AC3E-5A3AB5DA4D80}" dt="2023-03-06T00:19:55.869" v="1933" actId="11"/>
          <ac:spMkLst>
            <pc:docMk/>
            <pc:sldMk cId="4010014743" sldId="310"/>
            <ac:spMk id="5" creationId="{1B07C49E-AFFC-EC46-8930-E4D428F5F943}"/>
          </ac:spMkLst>
        </pc:spChg>
        <pc:picChg chg="add mod">
          <ac:chgData name="Francisco Machado dos Santos" userId="2b0e2449-9ceb-425a-bc1e-1ad8705da7db" providerId="ADAL" clId="{6CE59036-2250-48B9-AC3E-5A3AB5DA4D80}" dt="2023-03-06T00:10:57.676" v="1832" actId="1076"/>
          <ac:picMkLst>
            <pc:docMk/>
            <pc:sldMk cId="4010014743" sldId="310"/>
            <ac:picMk id="6" creationId="{7F1DEF47-8B5C-53C5-AEAD-226FF684B91A}"/>
          </ac:picMkLst>
        </pc:picChg>
      </pc:sldChg>
      <pc:sldChg chg="addSp modSp mod">
        <pc:chgData name="Francisco Machado dos Santos" userId="2b0e2449-9ceb-425a-bc1e-1ad8705da7db" providerId="ADAL" clId="{6CE59036-2250-48B9-AC3E-5A3AB5DA4D80}" dt="2023-03-06T00:19:49.987" v="1932" actId="11"/>
        <pc:sldMkLst>
          <pc:docMk/>
          <pc:sldMk cId="2735560525" sldId="311"/>
        </pc:sldMkLst>
        <pc:spChg chg="mod">
          <ac:chgData name="Francisco Machado dos Santos" userId="2b0e2449-9ceb-425a-bc1e-1ad8705da7db" providerId="ADAL" clId="{6CE59036-2250-48B9-AC3E-5A3AB5DA4D80}" dt="2023-03-06T00:19:49.987" v="1932" actId="11"/>
          <ac:spMkLst>
            <pc:docMk/>
            <pc:sldMk cId="2735560525" sldId="311"/>
            <ac:spMk id="5" creationId="{1B07C49E-AFFC-EC46-8930-E4D428F5F943}"/>
          </ac:spMkLst>
        </pc:spChg>
        <pc:picChg chg="add mod">
          <ac:chgData name="Francisco Machado dos Santos" userId="2b0e2449-9ceb-425a-bc1e-1ad8705da7db" providerId="ADAL" clId="{6CE59036-2250-48B9-AC3E-5A3AB5DA4D80}" dt="2023-03-06T00:12:03.084" v="1852" actId="1076"/>
          <ac:picMkLst>
            <pc:docMk/>
            <pc:sldMk cId="2735560525" sldId="311"/>
            <ac:picMk id="6" creationId="{367C4553-BD77-F133-A5B0-C8B9D95962BF}"/>
          </ac:picMkLst>
        </pc:picChg>
      </pc:sldChg>
      <pc:sldChg chg="modSp mod">
        <pc:chgData name="Francisco Machado dos Santos" userId="2b0e2449-9ceb-425a-bc1e-1ad8705da7db" providerId="ADAL" clId="{6CE59036-2250-48B9-AC3E-5A3AB5DA4D80}" dt="2023-03-06T00:19:45.626" v="1931" actId="11"/>
        <pc:sldMkLst>
          <pc:docMk/>
          <pc:sldMk cId="1434679925" sldId="312"/>
        </pc:sldMkLst>
        <pc:spChg chg="mod">
          <ac:chgData name="Francisco Machado dos Santos" userId="2b0e2449-9ceb-425a-bc1e-1ad8705da7db" providerId="ADAL" clId="{6CE59036-2250-48B9-AC3E-5A3AB5DA4D80}" dt="2023-03-06T00:19:45.626" v="1931" actId="11"/>
          <ac:spMkLst>
            <pc:docMk/>
            <pc:sldMk cId="1434679925" sldId="312"/>
            <ac:spMk id="5" creationId="{1B07C49E-AFFC-EC46-8930-E4D428F5F943}"/>
          </ac:spMkLst>
        </pc:spChg>
      </pc:sldChg>
      <pc:sldChg chg="addSp modSp mod">
        <pc:chgData name="Francisco Machado dos Santos" userId="2b0e2449-9ceb-425a-bc1e-1ad8705da7db" providerId="ADAL" clId="{6CE59036-2250-48B9-AC3E-5A3AB5DA4D80}" dt="2023-03-06T00:21:45.775" v="1953" actId="20577"/>
        <pc:sldMkLst>
          <pc:docMk/>
          <pc:sldMk cId="1756972646" sldId="313"/>
        </pc:sldMkLst>
        <pc:spChg chg="mod">
          <ac:chgData name="Francisco Machado dos Santos" userId="2b0e2449-9ceb-425a-bc1e-1ad8705da7db" providerId="ADAL" clId="{6CE59036-2250-48B9-AC3E-5A3AB5DA4D80}" dt="2023-03-06T00:21:45.775" v="1953" actId="20577"/>
          <ac:spMkLst>
            <pc:docMk/>
            <pc:sldMk cId="1756972646" sldId="313"/>
            <ac:spMk id="5" creationId="{1B07C49E-AFFC-EC46-8930-E4D428F5F943}"/>
          </ac:spMkLst>
        </pc:spChg>
        <pc:picChg chg="add mod">
          <ac:chgData name="Francisco Machado dos Santos" userId="2b0e2449-9ceb-425a-bc1e-1ad8705da7db" providerId="ADAL" clId="{6CE59036-2250-48B9-AC3E-5A3AB5DA4D80}" dt="2023-03-06T00:17:49.460" v="1904" actId="14100"/>
          <ac:picMkLst>
            <pc:docMk/>
            <pc:sldMk cId="1756972646" sldId="313"/>
            <ac:picMk id="6" creationId="{B77726FD-92B1-CB98-F116-4E323A30372F}"/>
          </ac:picMkLst>
        </pc:picChg>
      </pc:sldChg>
      <pc:sldChg chg="addSp delSp modSp mod">
        <pc:chgData name="Francisco Machado dos Santos" userId="2b0e2449-9ceb-425a-bc1e-1ad8705da7db" providerId="ADAL" clId="{6CE59036-2250-48B9-AC3E-5A3AB5DA4D80}" dt="2023-03-06T00:19:41.779" v="1930" actId="11"/>
        <pc:sldMkLst>
          <pc:docMk/>
          <pc:sldMk cId="639399535" sldId="314"/>
        </pc:sldMkLst>
        <pc:spChg chg="mod">
          <ac:chgData name="Francisco Machado dos Santos" userId="2b0e2449-9ceb-425a-bc1e-1ad8705da7db" providerId="ADAL" clId="{6CE59036-2250-48B9-AC3E-5A3AB5DA4D80}" dt="2023-03-06T00:19:41.779" v="1930" actId="11"/>
          <ac:spMkLst>
            <pc:docMk/>
            <pc:sldMk cId="639399535" sldId="314"/>
            <ac:spMk id="5" creationId="{1B07C49E-AFFC-EC46-8930-E4D428F5F943}"/>
          </ac:spMkLst>
        </pc:spChg>
        <pc:picChg chg="add del mod">
          <ac:chgData name="Francisco Machado dos Santos" userId="2b0e2449-9ceb-425a-bc1e-1ad8705da7db" providerId="ADAL" clId="{6CE59036-2250-48B9-AC3E-5A3AB5DA4D80}" dt="2023-03-06T00:15:43.290" v="1878" actId="478"/>
          <ac:picMkLst>
            <pc:docMk/>
            <pc:sldMk cId="639399535" sldId="314"/>
            <ac:picMk id="3" creationId="{B1634079-D420-FAC4-B9A4-007AEBF220A8}"/>
          </ac:picMkLst>
        </pc:picChg>
        <pc:picChg chg="add mod">
          <ac:chgData name="Francisco Machado dos Santos" userId="2b0e2449-9ceb-425a-bc1e-1ad8705da7db" providerId="ADAL" clId="{6CE59036-2250-48B9-AC3E-5A3AB5DA4D80}" dt="2023-03-06T00:15:46.525" v="1880" actId="1076"/>
          <ac:picMkLst>
            <pc:docMk/>
            <pc:sldMk cId="639399535" sldId="314"/>
            <ac:picMk id="7" creationId="{B0291EC1-5DA4-F67C-47A7-C21131C0AF93}"/>
          </ac:picMkLst>
        </pc:picChg>
        <pc:picChg chg="add mod">
          <ac:chgData name="Francisco Machado dos Santos" userId="2b0e2449-9ceb-425a-bc1e-1ad8705da7db" providerId="ADAL" clId="{6CE59036-2250-48B9-AC3E-5A3AB5DA4D80}" dt="2023-03-06T00:16:07.500" v="1882" actId="1076"/>
          <ac:picMkLst>
            <pc:docMk/>
            <pc:sldMk cId="639399535" sldId="314"/>
            <ac:picMk id="10" creationId="{6B37A130-51F5-AC62-6B92-3A3237B2DE54}"/>
          </ac:picMkLst>
        </pc:picChg>
        <pc:picChg chg="add mod">
          <ac:chgData name="Francisco Machado dos Santos" userId="2b0e2449-9ceb-425a-bc1e-1ad8705da7db" providerId="ADAL" clId="{6CE59036-2250-48B9-AC3E-5A3AB5DA4D80}" dt="2023-03-06T00:16:28.404" v="1884" actId="1076"/>
          <ac:picMkLst>
            <pc:docMk/>
            <pc:sldMk cId="639399535" sldId="314"/>
            <ac:picMk id="12" creationId="{26470B7D-2E11-7469-65F7-591B131124CF}"/>
          </ac:picMkLst>
        </pc:picChg>
      </pc:sldChg>
      <pc:sldChg chg="addSp modSp mod">
        <pc:chgData name="Francisco Machado dos Santos" userId="2b0e2449-9ceb-425a-bc1e-1ad8705da7db" providerId="ADAL" clId="{6CE59036-2250-48B9-AC3E-5A3AB5DA4D80}" dt="2023-03-06T00:19:31.798" v="1928" actId="11"/>
        <pc:sldMkLst>
          <pc:docMk/>
          <pc:sldMk cId="3566646398" sldId="315"/>
        </pc:sldMkLst>
        <pc:spChg chg="mod">
          <ac:chgData name="Francisco Machado dos Santos" userId="2b0e2449-9ceb-425a-bc1e-1ad8705da7db" providerId="ADAL" clId="{6CE59036-2250-48B9-AC3E-5A3AB5DA4D80}" dt="2023-03-06T00:19:31.798" v="1928" actId="11"/>
          <ac:spMkLst>
            <pc:docMk/>
            <pc:sldMk cId="3566646398" sldId="315"/>
            <ac:spMk id="5" creationId="{1B07C49E-AFFC-EC46-8930-E4D428F5F943}"/>
          </ac:spMkLst>
        </pc:spChg>
        <pc:picChg chg="add mod">
          <ac:chgData name="Francisco Machado dos Santos" userId="2b0e2449-9ceb-425a-bc1e-1ad8705da7db" providerId="ADAL" clId="{6CE59036-2250-48B9-AC3E-5A3AB5DA4D80}" dt="2023-03-06T00:18:43.580" v="1913" actId="14100"/>
          <ac:picMkLst>
            <pc:docMk/>
            <pc:sldMk cId="3566646398" sldId="315"/>
            <ac:picMk id="6" creationId="{903EDCDB-55FB-2F43-1CC5-20185416FA60}"/>
          </ac:picMkLst>
        </pc:picChg>
      </pc:sldChg>
      <pc:sldChg chg="modSp mod">
        <pc:chgData name="Francisco Machado dos Santos" userId="2b0e2449-9ceb-425a-bc1e-1ad8705da7db" providerId="ADAL" clId="{6CE59036-2250-48B9-AC3E-5A3AB5DA4D80}" dt="2023-03-06T00:19:25.546" v="1927" actId="27636"/>
        <pc:sldMkLst>
          <pc:docMk/>
          <pc:sldMk cId="1398439132" sldId="316"/>
        </pc:sldMkLst>
        <pc:spChg chg="mod">
          <ac:chgData name="Francisco Machado dos Santos" userId="2b0e2449-9ceb-425a-bc1e-1ad8705da7db" providerId="ADAL" clId="{6CE59036-2250-48B9-AC3E-5A3AB5DA4D80}" dt="2023-03-06T00:19:25.546" v="1927" actId="27636"/>
          <ac:spMkLst>
            <pc:docMk/>
            <pc:sldMk cId="1398439132" sldId="316"/>
            <ac:spMk id="5" creationId="{1B07C49E-AFFC-EC46-8930-E4D428F5F943}"/>
          </ac:spMkLst>
        </pc:spChg>
      </pc:sldChg>
      <pc:sldChg chg="modSp mod">
        <pc:chgData name="Francisco Machado dos Santos" userId="2b0e2449-9ceb-425a-bc1e-1ad8705da7db" providerId="ADAL" clId="{6CE59036-2250-48B9-AC3E-5A3AB5DA4D80}" dt="2023-03-06T00:22:08.435" v="1954" actId="255"/>
        <pc:sldMkLst>
          <pc:docMk/>
          <pc:sldMk cId="3975168428" sldId="317"/>
        </pc:sldMkLst>
        <pc:spChg chg="mod">
          <ac:chgData name="Francisco Machado dos Santos" userId="2b0e2449-9ceb-425a-bc1e-1ad8705da7db" providerId="ADAL" clId="{6CE59036-2250-48B9-AC3E-5A3AB5DA4D80}" dt="2023-03-06T00:22:08.435" v="1954" actId="255"/>
          <ac:spMkLst>
            <pc:docMk/>
            <pc:sldMk cId="3975168428" sldId="317"/>
            <ac:spMk id="5" creationId="{1B07C49E-AFFC-EC46-8930-E4D428F5F943}"/>
          </ac:spMkLst>
        </pc:spChg>
      </pc:sldChg>
      <pc:sldChg chg="addSp delSp modSp mod">
        <pc:chgData name="Francisco Machado dos Santos" userId="2b0e2449-9ceb-425a-bc1e-1ad8705da7db" providerId="ADAL" clId="{6CE59036-2250-48B9-AC3E-5A3AB5DA4D80}" dt="2023-03-06T00:29:46.146" v="2138" actId="20577"/>
        <pc:sldMkLst>
          <pc:docMk/>
          <pc:sldMk cId="239597884" sldId="318"/>
        </pc:sldMkLst>
        <pc:spChg chg="add mod">
          <ac:chgData name="Francisco Machado dos Santos" userId="2b0e2449-9ceb-425a-bc1e-1ad8705da7db" providerId="ADAL" clId="{6CE59036-2250-48B9-AC3E-5A3AB5DA4D80}" dt="2023-03-06T00:28:05.368" v="2032" actId="20577"/>
          <ac:spMkLst>
            <pc:docMk/>
            <pc:sldMk cId="239597884" sldId="318"/>
            <ac:spMk id="2" creationId="{E58F506E-3473-DA41-E82C-BFEEC7A65F23}"/>
          </ac:spMkLst>
        </pc:spChg>
        <pc:spChg chg="add mod">
          <ac:chgData name="Francisco Machado dos Santos" userId="2b0e2449-9ceb-425a-bc1e-1ad8705da7db" providerId="ADAL" clId="{6CE59036-2250-48B9-AC3E-5A3AB5DA4D80}" dt="2023-03-06T00:29:46.146" v="2138" actId="20577"/>
          <ac:spMkLst>
            <pc:docMk/>
            <pc:sldMk cId="239597884" sldId="318"/>
            <ac:spMk id="4" creationId="{64B1DE89-B372-85E1-22D3-19065A6CA89C}"/>
          </ac:spMkLst>
        </pc:spChg>
        <pc:spChg chg="del">
          <ac:chgData name="Francisco Machado dos Santos" userId="2b0e2449-9ceb-425a-bc1e-1ad8705da7db" providerId="ADAL" clId="{6CE59036-2250-48B9-AC3E-5A3AB5DA4D80}" dt="2023-03-06T00:27:13.930" v="1987" actId="478"/>
          <ac:spMkLst>
            <pc:docMk/>
            <pc:sldMk cId="239597884" sldId="318"/>
            <ac:spMk id="5" creationId="{85D9F803-CDBC-C74C-AF1B-2B5937D1C241}"/>
          </ac:spMkLst>
        </pc:spChg>
        <pc:spChg chg="del">
          <ac:chgData name="Francisco Machado dos Santos" userId="2b0e2449-9ceb-425a-bc1e-1ad8705da7db" providerId="ADAL" clId="{6CE59036-2250-48B9-AC3E-5A3AB5DA4D80}" dt="2023-03-06T00:27:19.609" v="1989" actId="478"/>
          <ac:spMkLst>
            <pc:docMk/>
            <pc:sldMk cId="239597884" sldId="318"/>
            <ac:spMk id="8" creationId="{2E0ECA32-E146-40DA-85CD-9677244BC3EC}"/>
          </ac:spMkLst>
        </pc:spChg>
        <pc:picChg chg="add mod">
          <ac:chgData name="Francisco Machado dos Santos" userId="2b0e2449-9ceb-425a-bc1e-1ad8705da7db" providerId="ADAL" clId="{6CE59036-2250-48B9-AC3E-5A3AB5DA4D80}" dt="2023-03-06T00:29:15.891" v="2054" actId="1076"/>
          <ac:picMkLst>
            <pc:docMk/>
            <pc:sldMk cId="239597884" sldId="318"/>
            <ac:picMk id="7" creationId="{8C6109B8-5ABC-DD30-3ED8-F20854898D8B}"/>
          </ac:picMkLst>
        </pc:picChg>
      </pc:sldChg>
      <pc:sldChg chg="addSp delSp modSp mod">
        <pc:chgData name="Francisco Machado dos Santos" userId="2b0e2449-9ceb-425a-bc1e-1ad8705da7db" providerId="ADAL" clId="{6CE59036-2250-48B9-AC3E-5A3AB5DA4D80}" dt="2023-03-06T00:32:32.429" v="2149" actId="207"/>
        <pc:sldMkLst>
          <pc:docMk/>
          <pc:sldMk cId="232499080" sldId="319"/>
        </pc:sldMkLst>
        <pc:spChg chg="add mod">
          <ac:chgData name="Francisco Machado dos Santos" userId="2b0e2449-9ceb-425a-bc1e-1ad8705da7db" providerId="ADAL" clId="{6CE59036-2250-48B9-AC3E-5A3AB5DA4D80}" dt="2023-03-06T00:28:39.206" v="2051" actId="313"/>
          <ac:spMkLst>
            <pc:docMk/>
            <pc:sldMk cId="232499080" sldId="319"/>
            <ac:spMk id="2" creationId="{848A92ED-135C-9D05-23BA-396BE90A20AA}"/>
          </ac:spMkLst>
        </pc:spChg>
        <pc:spChg chg="add mod">
          <ac:chgData name="Francisco Machado dos Santos" userId="2b0e2449-9ceb-425a-bc1e-1ad8705da7db" providerId="ADAL" clId="{6CE59036-2250-48B9-AC3E-5A3AB5DA4D80}" dt="2023-03-06T00:32:32.429" v="2149" actId="207"/>
          <ac:spMkLst>
            <pc:docMk/>
            <pc:sldMk cId="232499080" sldId="319"/>
            <ac:spMk id="4" creationId="{2400FF67-22A2-AB91-C624-01A944DBC58A}"/>
          </ac:spMkLst>
        </pc:spChg>
        <pc:spChg chg="del">
          <ac:chgData name="Francisco Machado dos Santos" userId="2b0e2449-9ceb-425a-bc1e-1ad8705da7db" providerId="ADAL" clId="{6CE59036-2250-48B9-AC3E-5A3AB5DA4D80}" dt="2023-03-06T00:27:15.962" v="1988" actId="478"/>
          <ac:spMkLst>
            <pc:docMk/>
            <pc:sldMk cId="232499080" sldId="319"/>
            <ac:spMk id="5" creationId="{85D9F803-CDBC-C74C-AF1B-2B5937D1C241}"/>
          </ac:spMkLst>
        </pc:spChg>
        <pc:spChg chg="del">
          <ac:chgData name="Francisco Machado dos Santos" userId="2b0e2449-9ceb-425a-bc1e-1ad8705da7db" providerId="ADAL" clId="{6CE59036-2250-48B9-AC3E-5A3AB5DA4D80}" dt="2023-03-06T00:27:27.422" v="1991" actId="478"/>
          <ac:spMkLst>
            <pc:docMk/>
            <pc:sldMk cId="232499080" sldId="319"/>
            <ac:spMk id="8" creationId="{34C97452-C78A-4701-B8AB-ABFE63D5BEDE}"/>
          </ac:spMkLst>
        </pc:spChg>
        <pc:picChg chg="add mod">
          <ac:chgData name="Francisco Machado dos Santos" userId="2b0e2449-9ceb-425a-bc1e-1ad8705da7db" providerId="ADAL" clId="{6CE59036-2250-48B9-AC3E-5A3AB5DA4D80}" dt="2023-03-06T00:31:47.531" v="2142" actId="14100"/>
          <ac:picMkLst>
            <pc:docMk/>
            <pc:sldMk cId="232499080" sldId="319"/>
            <ac:picMk id="7" creationId="{AEFD6BA9-E226-AA90-BCE4-FF30079AE9F6}"/>
          </ac:picMkLst>
        </pc:picChg>
      </pc:sldChg>
      <pc:sldChg chg="addSp delSp modSp mod">
        <pc:chgData name="Francisco Machado dos Santos" userId="2b0e2449-9ceb-425a-bc1e-1ad8705da7db" providerId="ADAL" clId="{6CE59036-2250-48B9-AC3E-5A3AB5DA4D80}" dt="2023-03-06T00:47:32.162" v="2230" actId="1076"/>
        <pc:sldMkLst>
          <pc:docMk/>
          <pc:sldMk cId="3645034231" sldId="320"/>
        </pc:sldMkLst>
        <pc:spChg chg="del">
          <ac:chgData name="Francisco Machado dos Santos" userId="2b0e2449-9ceb-425a-bc1e-1ad8705da7db" providerId="ADAL" clId="{6CE59036-2250-48B9-AC3E-5A3AB5DA4D80}" dt="2023-03-06T00:45:48.772" v="2207" actId="478"/>
          <ac:spMkLst>
            <pc:docMk/>
            <pc:sldMk cId="3645034231" sldId="320"/>
            <ac:spMk id="5" creationId="{1B07C49E-AFFC-EC46-8930-E4D428F5F943}"/>
          </ac:spMkLst>
        </pc:spChg>
        <pc:spChg chg="add mod">
          <ac:chgData name="Francisco Machado dos Santos" userId="2b0e2449-9ceb-425a-bc1e-1ad8705da7db" providerId="ADAL" clId="{6CE59036-2250-48B9-AC3E-5A3AB5DA4D80}" dt="2023-03-06T00:47:27.765" v="2229" actId="27636"/>
          <ac:spMkLst>
            <pc:docMk/>
            <pc:sldMk cId="3645034231" sldId="320"/>
            <ac:spMk id="6" creationId="{5D90C2D6-5769-EE42-8D4F-E7BB27A14A7F}"/>
          </ac:spMkLst>
        </pc:spChg>
        <pc:picChg chg="add mod">
          <ac:chgData name="Francisco Machado dos Santos" userId="2b0e2449-9ceb-425a-bc1e-1ad8705da7db" providerId="ADAL" clId="{6CE59036-2250-48B9-AC3E-5A3AB5DA4D80}" dt="2023-03-06T00:47:32.162" v="2230" actId="1076"/>
          <ac:picMkLst>
            <pc:docMk/>
            <pc:sldMk cId="3645034231" sldId="320"/>
            <ac:picMk id="3" creationId="{F628BB10-8F9A-50CF-4E27-D30DF0B1C34B}"/>
          </ac:picMkLst>
        </pc:picChg>
      </pc:sldChg>
      <pc:sldChg chg="addSp delSp modSp mod">
        <pc:chgData name="Francisco Machado dos Santos" userId="2b0e2449-9ceb-425a-bc1e-1ad8705da7db" providerId="ADAL" clId="{6CE59036-2250-48B9-AC3E-5A3AB5DA4D80}" dt="2023-03-06T00:34:41.646" v="2160" actId="2711"/>
        <pc:sldMkLst>
          <pc:docMk/>
          <pc:sldMk cId="700132931" sldId="322"/>
        </pc:sldMkLst>
        <pc:spChg chg="del mod">
          <ac:chgData name="Francisco Machado dos Santos" userId="2b0e2449-9ceb-425a-bc1e-1ad8705da7db" providerId="ADAL" clId="{6CE59036-2250-48B9-AC3E-5A3AB5DA4D80}" dt="2023-03-06T00:33:50.963" v="2151" actId="478"/>
          <ac:spMkLst>
            <pc:docMk/>
            <pc:sldMk cId="700132931" sldId="322"/>
            <ac:spMk id="5" creationId="{85D9F803-CDBC-C74C-AF1B-2B5937D1C241}"/>
          </ac:spMkLst>
        </pc:spChg>
        <pc:spChg chg="mod">
          <ac:chgData name="Francisco Machado dos Santos" userId="2b0e2449-9ceb-425a-bc1e-1ad8705da7db" providerId="ADAL" clId="{6CE59036-2250-48B9-AC3E-5A3AB5DA4D80}" dt="2023-03-06T00:34:41.646" v="2160" actId="2711"/>
          <ac:spMkLst>
            <pc:docMk/>
            <pc:sldMk cId="700132931" sldId="322"/>
            <ac:spMk id="8" creationId="{9456A072-47A6-4424-9ABE-F398119040DD}"/>
          </ac:spMkLst>
        </pc:spChg>
        <pc:picChg chg="add mod">
          <ac:chgData name="Francisco Machado dos Santos" userId="2b0e2449-9ceb-425a-bc1e-1ad8705da7db" providerId="ADAL" clId="{6CE59036-2250-48B9-AC3E-5A3AB5DA4D80}" dt="2023-03-06T00:33:56.627" v="2154" actId="1076"/>
          <ac:picMkLst>
            <pc:docMk/>
            <pc:sldMk cId="700132931" sldId="322"/>
            <ac:picMk id="4" creationId="{013BD39F-CD89-7AB6-4806-E3C180995410}"/>
          </ac:picMkLst>
        </pc:picChg>
      </pc:sldChg>
      <pc:sldChg chg="addSp delSp modSp mod">
        <pc:chgData name="Francisco Machado dos Santos" userId="2b0e2449-9ceb-425a-bc1e-1ad8705da7db" providerId="ADAL" clId="{6CE59036-2250-48B9-AC3E-5A3AB5DA4D80}" dt="2023-03-06T00:37:26.083" v="2197" actId="1076"/>
        <pc:sldMkLst>
          <pc:docMk/>
          <pc:sldMk cId="1866160706" sldId="323"/>
        </pc:sldMkLst>
        <pc:spChg chg="add mod">
          <ac:chgData name="Francisco Machado dos Santos" userId="2b0e2449-9ceb-425a-bc1e-1ad8705da7db" providerId="ADAL" clId="{6CE59036-2250-48B9-AC3E-5A3AB5DA4D80}" dt="2023-03-06T00:35:26.754" v="2168" actId="207"/>
          <ac:spMkLst>
            <pc:docMk/>
            <pc:sldMk cId="1866160706" sldId="323"/>
            <ac:spMk id="2" creationId="{465F2D04-1790-E11B-AF3B-32CCBC262613}"/>
          </ac:spMkLst>
        </pc:spChg>
        <pc:spChg chg="del">
          <ac:chgData name="Francisco Machado dos Santos" userId="2b0e2449-9ceb-425a-bc1e-1ad8705da7db" providerId="ADAL" clId="{6CE59036-2250-48B9-AC3E-5A3AB5DA4D80}" dt="2023-03-06T00:36:20.187" v="2185" actId="478"/>
          <ac:spMkLst>
            <pc:docMk/>
            <pc:sldMk cId="1866160706" sldId="323"/>
            <ac:spMk id="5" creationId="{85D9F803-CDBC-C74C-AF1B-2B5937D1C241}"/>
          </ac:spMkLst>
        </pc:spChg>
        <pc:spChg chg="del">
          <ac:chgData name="Francisco Machado dos Santos" userId="2b0e2449-9ceb-425a-bc1e-1ad8705da7db" providerId="ADAL" clId="{6CE59036-2250-48B9-AC3E-5A3AB5DA4D80}" dt="2023-03-06T00:34:55.289" v="2161" actId="478"/>
          <ac:spMkLst>
            <pc:docMk/>
            <pc:sldMk cId="1866160706" sldId="323"/>
            <ac:spMk id="8" creationId="{4EF94599-779E-457E-B57B-6063EBF7A840}"/>
          </ac:spMkLst>
        </pc:spChg>
        <pc:picChg chg="add del mod">
          <ac:chgData name="Francisco Machado dos Santos" userId="2b0e2449-9ceb-425a-bc1e-1ad8705da7db" providerId="ADAL" clId="{6CE59036-2250-48B9-AC3E-5A3AB5DA4D80}" dt="2023-03-06T00:37:16.767" v="2194" actId="21"/>
          <ac:picMkLst>
            <pc:docMk/>
            <pc:sldMk cId="1866160706" sldId="323"/>
            <ac:picMk id="6" creationId="{8442454E-E8CB-C6F3-DA94-2D1AB28184C4}"/>
          </ac:picMkLst>
        </pc:picChg>
        <pc:picChg chg="add mod">
          <ac:chgData name="Francisco Machado dos Santos" userId="2b0e2449-9ceb-425a-bc1e-1ad8705da7db" providerId="ADAL" clId="{6CE59036-2250-48B9-AC3E-5A3AB5DA4D80}" dt="2023-03-06T00:37:26.083" v="2197" actId="1076"/>
          <ac:picMkLst>
            <pc:docMk/>
            <pc:sldMk cId="1866160706" sldId="323"/>
            <ac:picMk id="9" creationId="{8A30840C-A4DB-CBC2-6AE1-DA12280AF379}"/>
          </ac:picMkLst>
        </pc:picChg>
      </pc:sldChg>
      <pc:sldChg chg="addSp delSp modSp mod">
        <pc:chgData name="Francisco Machado dos Santos" userId="2b0e2449-9ceb-425a-bc1e-1ad8705da7db" providerId="ADAL" clId="{6CE59036-2250-48B9-AC3E-5A3AB5DA4D80}" dt="2023-03-06T00:37:18.438" v="2195"/>
        <pc:sldMkLst>
          <pc:docMk/>
          <pc:sldMk cId="252359608" sldId="324"/>
        </pc:sldMkLst>
        <pc:spChg chg="add mod">
          <ac:chgData name="Francisco Machado dos Santos" userId="2b0e2449-9ceb-425a-bc1e-1ad8705da7db" providerId="ADAL" clId="{6CE59036-2250-48B9-AC3E-5A3AB5DA4D80}" dt="2023-03-06T00:36:12.438" v="2183" actId="207"/>
          <ac:spMkLst>
            <pc:docMk/>
            <pc:sldMk cId="252359608" sldId="324"/>
            <ac:spMk id="2" creationId="{D26C1E84-46BA-57DC-1799-99CF49E38081}"/>
          </ac:spMkLst>
        </pc:spChg>
        <pc:spChg chg="del">
          <ac:chgData name="Francisco Machado dos Santos" userId="2b0e2449-9ceb-425a-bc1e-1ad8705da7db" providerId="ADAL" clId="{6CE59036-2250-48B9-AC3E-5A3AB5DA4D80}" dt="2023-03-06T00:36:17.515" v="2184" actId="478"/>
          <ac:spMkLst>
            <pc:docMk/>
            <pc:sldMk cId="252359608" sldId="324"/>
            <ac:spMk id="5" creationId="{85D9F803-CDBC-C74C-AF1B-2B5937D1C241}"/>
          </ac:spMkLst>
        </pc:spChg>
        <pc:spChg chg="del">
          <ac:chgData name="Francisco Machado dos Santos" userId="2b0e2449-9ceb-425a-bc1e-1ad8705da7db" providerId="ADAL" clId="{6CE59036-2250-48B9-AC3E-5A3AB5DA4D80}" dt="2023-03-06T00:34:57.377" v="2162" actId="478"/>
          <ac:spMkLst>
            <pc:docMk/>
            <pc:sldMk cId="252359608" sldId="324"/>
            <ac:spMk id="12" creationId="{4D271BF5-BAA1-4CEB-A575-76A097FABBBA}"/>
          </ac:spMkLst>
        </pc:spChg>
        <pc:picChg chg="add mod">
          <ac:chgData name="Francisco Machado dos Santos" userId="2b0e2449-9ceb-425a-bc1e-1ad8705da7db" providerId="ADAL" clId="{6CE59036-2250-48B9-AC3E-5A3AB5DA4D80}" dt="2023-03-06T00:37:18.438" v="2195"/>
          <ac:picMkLst>
            <pc:docMk/>
            <pc:sldMk cId="252359608" sldId="324"/>
            <ac:picMk id="4" creationId="{18EFAF50-B39F-F192-3891-02BD39B13E50}"/>
          </ac:picMkLst>
        </pc:picChg>
      </pc:sldChg>
      <pc:sldChg chg="modSp mod">
        <pc:chgData name="Francisco Machado dos Santos" userId="2b0e2449-9ceb-425a-bc1e-1ad8705da7db" providerId="ADAL" clId="{6CE59036-2250-48B9-AC3E-5A3AB5DA4D80}" dt="2023-03-06T00:51:26.283" v="2304" actId="20577"/>
        <pc:sldMkLst>
          <pc:docMk/>
          <pc:sldMk cId="1277611629" sldId="327"/>
        </pc:sldMkLst>
        <pc:spChg chg="mod">
          <ac:chgData name="Francisco Machado dos Santos" userId="2b0e2449-9ceb-425a-bc1e-1ad8705da7db" providerId="ADAL" clId="{6CE59036-2250-48B9-AC3E-5A3AB5DA4D80}" dt="2023-03-06T00:51:26.283" v="2304" actId="20577"/>
          <ac:spMkLst>
            <pc:docMk/>
            <pc:sldMk cId="1277611629" sldId="327"/>
            <ac:spMk id="6" creationId="{2C36AF9D-A911-994B-90EA-013D4CDA5604}"/>
          </ac:spMkLst>
        </pc:spChg>
      </pc:sldChg>
      <pc:sldChg chg="modSp mod">
        <pc:chgData name="Francisco Machado dos Santos" userId="2b0e2449-9ceb-425a-bc1e-1ad8705da7db" providerId="ADAL" clId="{6CE59036-2250-48B9-AC3E-5A3AB5DA4D80}" dt="2023-03-06T00:49:58.133" v="2253" actId="255"/>
        <pc:sldMkLst>
          <pc:docMk/>
          <pc:sldMk cId="724038033" sldId="330"/>
        </pc:sldMkLst>
        <pc:spChg chg="mod">
          <ac:chgData name="Francisco Machado dos Santos" userId="2b0e2449-9ceb-425a-bc1e-1ad8705da7db" providerId="ADAL" clId="{6CE59036-2250-48B9-AC3E-5A3AB5DA4D80}" dt="2023-03-06T00:49:58.133" v="2253" actId="255"/>
          <ac:spMkLst>
            <pc:docMk/>
            <pc:sldMk cId="724038033" sldId="330"/>
            <ac:spMk id="10" creationId="{79EF1473-3ADD-43F1-A495-57AAB7FD902F}"/>
          </ac:spMkLst>
        </pc:spChg>
      </pc:sldChg>
      <pc:sldChg chg="modSp mod">
        <pc:chgData name="Francisco Machado dos Santos" userId="2b0e2449-9ceb-425a-bc1e-1ad8705da7db" providerId="ADAL" clId="{6CE59036-2250-48B9-AC3E-5A3AB5DA4D80}" dt="2023-03-05T23:34:27.956" v="1314" actId="2711"/>
        <pc:sldMkLst>
          <pc:docMk/>
          <pc:sldMk cId="1980221439" sldId="331"/>
        </pc:sldMkLst>
        <pc:spChg chg="mod">
          <ac:chgData name="Francisco Machado dos Santos" userId="2b0e2449-9ceb-425a-bc1e-1ad8705da7db" providerId="ADAL" clId="{6CE59036-2250-48B9-AC3E-5A3AB5DA4D80}" dt="2023-03-05T23:34:27.956" v="1314" actId="2711"/>
          <ac:spMkLst>
            <pc:docMk/>
            <pc:sldMk cId="1980221439" sldId="331"/>
            <ac:spMk id="10" creationId="{79EF1473-3ADD-43F1-A495-57AAB7FD902F}"/>
          </ac:spMkLst>
        </pc:spChg>
      </pc:sldChg>
      <pc:sldChg chg="addSp delSp modSp mod">
        <pc:chgData name="Francisco Machado dos Santos" userId="2b0e2449-9ceb-425a-bc1e-1ad8705da7db" providerId="ADAL" clId="{6CE59036-2250-48B9-AC3E-5A3AB5DA4D80}" dt="2023-03-05T23:34:39.770" v="1315" actId="2711"/>
        <pc:sldMkLst>
          <pc:docMk/>
          <pc:sldMk cId="2560061391" sldId="332"/>
        </pc:sldMkLst>
        <pc:spChg chg="add mod">
          <ac:chgData name="Francisco Machado dos Santos" userId="2b0e2449-9ceb-425a-bc1e-1ad8705da7db" providerId="ADAL" clId="{6CE59036-2250-48B9-AC3E-5A3AB5DA4D80}" dt="2023-03-05T23:34:39.770" v="1315" actId="2711"/>
          <ac:spMkLst>
            <pc:docMk/>
            <pc:sldMk cId="2560061391" sldId="332"/>
            <ac:spMk id="2" creationId="{BB7BFA76-1307-E002-7EEA-EDDDA0AD6873}"/>
          </ac:spMkLst>
        </pc:spChg>
        <pc:spChg chg="del">
          <ac:chgData name="Francisco Machado dos Santos" userId="2b0e2449-9ceb-425a-bc1e-1ad8705da7db" providerId="ADAL" clId="{6CE59036-2250-48B9-AC3E-5A3AB5DA4D80}" dt="2023-03-05T10:27:39.943" v="63" actId="478"/>
          <ac:spMkLst>
            <pc:docMk/>
            <pc:sldMk cId="2560061391" sldId="332"/>
            <ac:spMk id="5" creationId="{8E999A1B-8752-489F-A63B-EA2F60186B52}"/>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1390476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581898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2.wdp"/></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3.wdp"/></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848554"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Francisco Machado dos Santos</a:t>
            </a:r>
          </a:p>
          <a:p>
            <a:r>
              <a:rPr lang="en-US" dirty="0">
                <a:solidFill>
                  <a:schemeClr val="bg2"/>
                </a:solidFill>
                <a:latin typeface="Abadi" panose="020B0604020104020204" pitchFamily="34" charset="0"/>
                <a:ea typeface="SF Pro" pitchFamily="2" charset="0"/>
                <a:cs typeface="SF Pro" pitchFamily="2" charset="0"/>
              </a:rPr>
              <a:t>06/03/2023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0" cy="4351338"/>
          </a:xfrm>
          <a:prstGeom prst="rect">
            <a:avLst/>
          </a:prstGeom>
        </p:spPr>
        <p:txBody>
          <a:bodyPr lIns="91440" tIns="45720" rIns="91440" bIns="45720" anchor="t"/>
          <a:lstStyle/>
          <a:p>
            <a:pPr marL="457200" indent="-457200" algn="just">
              <a:lnSpc>
                <a:spcPct val="100000"/>
              </a:lnSpc>
              <a:spcBef>
                <a:spcPts val="1400"/>
              </a:spcBef>
              <a:buFont typeface="+mj-lt"/>
              <a:buAutoNum type="arabicPeriod"/>
            </a:pPr>
            <a:r>
              <a:rPr lang="en-US" sz="2000" b="1" dirty="0">
                <a:latin typeface="IBM Plex Mono Text" panose="020B0509050203000203" pitchFamily="49" charset="0"/>
              </a:rPr>
              <a:t>Scatter plots: </a:t>
            </a:r>
            <a:r>
              <a:rPr lang="en-US" sz="2000" dirty="0">
                <a:latin typeface="IBM Plex Mono Text" panose="020B0509050203000203" pitchFamily="49" charset="0"/>
              </a:rPr>
              <a:t>Scatter plots were used to represent the relationship between two variables. Different sets of features were compared such as Flight Number vs. Launch Site, Payload vs. Launch Site, Flight Number vs. Orbit Type and Payload vs. Orbit Type. </a:t>
            </a:r>
          </a:p>
          <a:p>
            <a:pPr marL="457200" indent="-457200" algn="just">
              <a:lnSpc>
                <a:spcPct val="100000"/>
              </a:lnSpc>
              <a:spcBef>
                <a:spcPts val="1400"/>
              </a:spcBef>
              <a:buFont typeface="+mj-lt"/>
              <a:buAutoNum type="arabicPeriod"/>
            </a:pPr>
            <a:r>
              <a:rPr lang="en-US" sz="2000" b="1" dirty="0">
                <a:latin typeface="IBM Plex Mono Text" panose="020B0509050203000203" pitchFamily="49" charset="0"/>
              </a:rPr>
              <a:t>Bar chart: </a:t>
            </a:r>
            <a:r>
              <a:rPr lang="en-US" sz="2000" dirty="0">
                <a:latin typeface="IBM Plex Mono Text" panose="020B0509050203000203" pitchFamily="49" charset="0"/>
              </a:rPr>
              <a:t>Bar charts were used makes it easy to compare values between multiple groups briefly. The x-axis represents a category, and the y-axis represents a discrete value. Bar charts were used to compare the Success Rate for different Orbit Types.</a:t>
            </a:r>
          </a:p>
          <a:p>
            <a:pPr marL="457200" indent="-457200" algn="just">
              <a:lnSpc>
                <a:spcPct val="100000"/>
              </a:lnSpc>
              <a:spcBef>
                <a:spcPts val="1400"/>
              </a:spcBef>
              <a:buFont typeface="+mj-lt"/>
              <a:buAutoNum type="arabicPeriod"/>
            </a:pPr>
            <a:r>
              <a:rPr lang="en-US" sz="2000" b="1" dirty="0">
                <a:latin typeface="IBM Plex Mono Text" panose="020B0509050203000203" pitchFamily="49" charset="0"/>
              </a:rPr>
              <a:t>Line chart: </a:t>
            </a:r>
            <a:r>
              <a:rPr lang="en-US" sz="2000" dirty="0">
                <a:latin typeface="IBM Plex Mono Text" panose="020B0509050203000203" pitchFamily="49" charset="0"/>
              </a:rPr>
              <a:t>Line charts are useful for showing data trends over time. A line chart was used to show Success Rate over a certain number of Years.</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xtBox 5">
            <a:extLst>
              <a:ext uri="{FF2B5EF4-FFF2-40B4-BE49-F238E27FC236}">
                <a16:creationId xmlns:a16="http://schemas.microsoft.com/office/drawing/2014/main" id="{DA7F9E64-938B-C991-7451-69CF3E1511B2}"/>
              </a:ext>
            </a:extLst>
          </p:cNvPr>
          <p:cNvSpPr txBox="1"/>
          <p:nvPr/>
        </p:nvSpPr>
        <p:spPr>
          <a:xfrm>
            <a:off x="17858" y="5880061"/>
            <a:ext cx="10068514" cy="400110"/>
          </a:xfrm>
          <a:prstGeom prst="rect">
            <a:avLst/>
          </a:prstGeom>
          <a:noFill/>
        </p:spPr>
        <p:txBody>
          <a:bodyPr wrap="square" rtlCol="0">
            <a:spAutoFit/>
          </a:bodyPr>
          <a:lstStyle/>
          <a:p>
            <a:pPr algn="ctr"/>
            <a:r>
              <a:rPr lang="en-US" sz="2000" b="1" dirty="0">
                <a:solidFill>
                  <a:schemeClr val="tx1"/>
                </a:solidFill>
              </a:rPr>
              <a:t>GitHub URL: </a:t>
            </a:r>
            <a:r>
              <a:rPr lang="en-US" sz="2000" i="1" dirty="0">
                <a:solidFill>
                  <a:schemeClr val="tx1"/>
                </a:solidFill>
              </a:rPr>
              <a:t>https://github.com/FranciscoMachadodosSantos/IBM-Data-Science</a:t>
            </a:r>
            <a:endParaRPr lang="pt-PT" sz="2000" i="1" dirty="0"/>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10687962" cy="4351338"/>
          </a:xfrm>
          <a:prstGeom prst="rect">
            <a:avLst/>
          </a:prstGeom>
        </p:spPr>
        <p:txBody>
          <a:bodyPr lIns="91440" tIns="45720" rIns="91440" bIns="45720" anchor="t"/>
          <a:lstStyle/>
          <a:p>
            <a:pPr marL="0" indent="0" algn="just">
              <a:lnSpc>
                <a:spcPct val="100000"/>
              </a:lnSpc>
              <a:spcBef>
                <a:spcPts val="1400"/>
              </a:spcBef>
              <a:buNone/>
            </a:pPr>
            <a:r>
              <a:rPr lang="en-US" sz="2000" dirty="0">
                <a:solidFill>
                  <a:schemeClr val="accent3">
                    <a:lumMod val="25000"/>
                  </a:schemeClr>
                </a:solidFill>
              </a:rPr>
              <a:t>A list of some of the SQL queries performed on the dataset is listed below: </a:t>
            </a:r>
          </a:p>
          <a:p>
            <a:pPr marL="457200" indent="-457200" algn="just">
              <a:lnSpc>
                <a:spcPct val="100000"/>
              </a:lnSpc>
              <a:spcBef>
                <a:spcPts val="1400"/>
              </a:spcBef>
              <a:buFont typeface="+mj-lt"/>
              <a:buAutoNum type="arabicParenR"/>
            </a:pPr>
            <a:r>
              <a:rPr lang="en-US" sz="2000" dirty="0">
                <a:solidFill>
                  <a:schemeClr val="accent3">
                    <a:lumMod val="25000"/>
                  </a:schemeClr>
                </a:solidFill>
              </a:rPr>
              <a:t>Displaying the names of the unique launch sites in the space mission; displaying 5 records where launch sites begin with the string 'CCA’; displaying the total payload mass carried by boosters launched by NASA (CRS); displaying average payload mass carried by booster version F9 v1.1.</a:t>
            </a:r>
          </a:p>
          <a:p>
            <a:pPr marL="457200" indent="-457200" algn="just">
              <a:lnSpc>
                <a:spcPct val="100000"/>
              </a:lnSpc>
              <a:spcBef>
                <a:spcPts val="1400"/>
              </a:spcBef>
              <a:buFont typeface="+mj-lt"/>
              <a:buAutoNum type="arabicParenR"/>
            </a:pPr>
            <a:r>
              <a:rPr lang="en-US" sz="2000" dirty="0">
                <a:solidFill>
                  <a:schemeClr val="accent3">
                    <a:lumMod val="25000"/>
                  </a:schemeClr>
                </a:solidFill>
              </a:rPr>
              <a:t>Listing the date when the first successful landing outcome in ground pad was achieved; listing the names of the boosters which have success in drone ship and have payload mass greater than 4000 but less than 6000; listing the total number of successful and failure mission outcomes; listing the names of the booster versions which have carried the maximum payload mass; listing the failed landing outcomes in drone ship, their booster versions, and launch site names for in year 2015; ranking the count of landing outcomes between the date 2010-06-04 and 2017-03-20, in descending order.</a:t>
            </a:r>
            <a:endParaRPr lang="en-US" sz="2000" dirty="0"/>
          </a:p>
          <a:p>
            <a:pPr algn="just"/>
            <a:endParaRPr lang="en-US" sz="2000" dirty="0"/>
          </a:p>
          <a:p>
            <a:pPr algn="just"/>
            <a:endParaRPr lang="en-US" sz="20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Box 5">
            <a:extLst>
              <a:ext uri="{FF2B5EF4-FFF2-40B4-BE49-F238E27FC236}">
                <a16:creationId xmlns:a16="http://schemas.microsoft.com/office/drawing/2014/main" id="{D8E45C22-4B7C-2679-FEF2-5493A4893DE8}"/>
              </a:ext>
            </a:extLst>
          </p:cNvPr>
          <p:cNvSpPr txBox="1"/>
          <p:nvPr/>
        </p:nvSpPr>
        <p:spPr>
          <a:xfrm>
            <a:off x="17858" y="5880061"/>
            <a:ext cx="10068514" cy="400110"/>
          </a:xfrm>
          <a:prstGeom prst="rect">
            <a:avLst/>
          </a:prstGeom>
          <a:noFill/>
        </p:spPr>
        <p:txBody>
          <a:bodyPr wrap="square" rtlCol="0">
            <a:spAutoFit/>
          </a:bodyPr>
          <a:lstStyle/>
          <a:p>
            <a:pPr algn="ctr"/>
            <a:r>
              <a:rPr lang="en-US" sz="2000" b="1" dirty="0">
                <a:solidFill>
                  <a:schemeClr val="tx1"/>
                </a:solidFill>
              </a:rPr>
              <a:t>GitHub URL: </a:t>
            </a:r>
            <a:r>
              <a:rPr lang="en-US" sz="2000" i="1" dirty="0">
                <a:solidFill>
                  <a:schemeClr val="tx1"/>
                </a:solidFill>
              </a:rPr>
              <a:t>https://github.com/FranciscoMachadodosSantos/IBM-Data-Science</a:t>
            </a:r>
            <a:endParaRPr lang="pt-PT" sz="2000" i="1" dirty="0"/>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0" indent="0" algn="just">
              <a:lnSpc>
                <a:spcPct val="100000"/>
              </a:lnSpc>
              <a:spcBef>
                <a:spcPts val="1400"/>
              </a:spcBef>
              <a:buNone/>
            </a:pPr>
            <a:r>
              <a:rPr lang="en-US" sz="2000" dirty="0"/>
              <a:t>Objects were created and added to a Folium map. Marker objects were used to show all launch sites on a map as well as the successful/failed launches for each site on the map. Line objects were used to calculate the distances between a launch site to its proximities.</a:t>
            </a:r>
          </a:p>
          <a:p>
            <a:pPr marL="0" indent="0" algn="just">
              <a:lnSpc>
                <a:spcPct val="100000"/>
              </a:lnSpc>
              <a:spcBef>
                <a:spcPts val="1400"/>
              </a:spcBef>
              <a:buNone/>
            </a:pPr>
            <a:r>
              <a:rPr lang="en-US" sz="2000" dirty="0"/>
              <a:t>By adding these objects, following geographical patterns about launch sites are found:</a:t>
            </a:r>
          </a:p>
          <a:p>
            <a:pPr marL="914400" lvl="1" indent="-457200" algn="just">
              <a:lnSpc>
                <a:spcPct val="100000"/>
              </a:lnSpc>
              <a:spcBef>
                <a:spcPts val="1400"/>
              </a:spcBef>
              <a:buFont typeface="+mj-lt"/>
              <a:buAutoNum type="arabicParenR"/>
            </a:pPr>
            <a:r>
              <a:rPr lang="en-US" sz="2000" dirty="0"/>
              <a:t> Are launch sites near railways? Yes.</a:t>
            </a:r>
          </a:p>
          <a:p>
            <a:pPr marL="914400" lvl="1" indent="-457200" algn="just">
              <a:lnSpc>
                <a:spcPct val="100000"/>
              </a:lnSpc>
              <a:spcBef>
                <a:spcPts val="1400"/>
              </a:spcBef>
              <a:buFont typeface="+mj-lt"/>
              <a:buAutoNum type="arabicParenR"/>
            </a:pPr>
            <a:r>
              <a:rPr lang="en-US" sz="2000" dirty="0"/>
              <a:t>Are launch sites near highways? Yes. </a:t>
            </a:r>
          </a:p>
          <a:p>
            <a:pPr marL="914400" lvl="1" indent="-457200" algn="just">
              <a:lnSpc>
                <a:spcPct val="100000"/>
              </a:lnSpc>
              <a:spcBef>
                <a:spcPts val="1400"/>
              </a:spcBef>
              <a:buFont typeface="+mj-lt"/>
              <a:buAutoNum type="arabicParenR"/>
            </a:pPr>
            <a:r>
              <a:rPr lang="en-US" sz="2000" dirty="0"/>
              <a:t>Are launch sites near coastline? Yes .</a:t>
            </a:r>
          </a:p>
          <a:p>
            <a:pPr marL="914400" lvl="1" indent="-457200" algn="just">
              <a:lnSpc>
                <a:spcPct val="100000"/>
              </a:lnSpc>
              <a:spcBef>
                <a:spcPts val="1400"/>
              </a:spcBef>
              <a:buFont typeface="+mj-lt"/>
              <a:buAutoNum type="arabicParenR"/>
            </a:pPr>
            <a:r>
              <a:rPr lang="en-US" sz="2000" dirty="0"/>
              <a:t>Do launch sites keep certain distance away from cities? Yes.</a:t>
            </a:r>
          </a:p>
          <a:p>
            <a:pPr algn="just"/>
            <a:endParaRPr lang="en-US" sz="20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TextBox 5">
            <a:extLst>
              <a:ext uri="{FF2B5EF4-FFF2-40B4-BE49-F238E27FC236}">
                <a16:creationId xmlns:a16="http://schemas.microsoft.com/office/drawing/2014/main" id="{88FE1A78-9766-EA0E-A320-F35A708889C4}"/>
              </a:ext>
            </a:extLst>
          </p:cNvPr>
          <p:cNvSpPr txBox="1"/>
          <p:nvPr/>
        </p:nvSpPr>
        <p:spPr>
          <a:xfrm>
            <a:off x="17858" y="5880061"/>
            <a:ext cx="10068514" cy="400110"/>
          </a:xfrm>
          <a:prstGeom prst="rect">
            <a:avLst/>
          </a:prstGeom>
          <a:noFill/>
        </p:spPr>
        <p:txBody>
          <a:bodyPr wrap="square" rtlCol="0">
            <a:spAutoFit/>
          </a:bodyPr>
          <a:lstStyle/>
          <a:p>
            <a:pPr algn="ctr"/>
            <a:r>
              <a:rPr lang="en-US" sz="2000" b="1" dirty="0">
                <a:solidFill>
                  <a:schemeClr val="tx1"/>
                </a:solidFill>
              </a:rPr>
              <a:t>GitHub URL: </a:t>
            </a:r>
            <a:r>
              <a:rPr lang="en-US" sz="2000" i="1" dirty="0">
                <a:solidFill>
                  <a:schemeClr val="tx1"/>
                </a:solidFill>
              </a:rPr>
              <a:t>https://github.com/FranciscoMachadodosSantos/IBM-Data-Science</a:t>
            </a:r>
            <a:endParaRPr lang="pt-PT" sz="2000" i="1" dirty="0"/>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vert="horz" lIns="91440" tIns="45720" rIns="91440" bIns="45720" rtlCol="0" anchor="t">
            <a:normAutofit/>
          </a:bodyPr>
          <a:lstStyle/>
          <a:p>
            <a:pPr marL="0" indent="0" algn="just">
              <a:lnSpc>
                <a:spcPct val="100000"/>
              </a:lnSpc>
              <a:spcBef>
                <a:spcPts val="1400"/>
              </a:spcBef>
              <a:buNone/>
            </a:pPr>
            <a:r>
              <a:rPr lang="en-US" sz="2000" dirty="0">
                <a:solidFill>
                  <a:schemeClr val="accent3">
                    <a:lumMod val="25000"/>
                  </a:schemeClr>
                </a:solidFill>
              </a:rPr>
              <a:t>The dashboard application </a:t>
            </a:r>
            <a:r>
              <a:rPr lang="en-US" sz="2000" b="1" dirty="0">
                <a:solidFill>
                  <a:schemeClr val="accent3">
                    <a:lumMod val="25000"/>
                  </a:schemeClr>
                </a:solidFill>
              </a:rPr>
              <a:t>contains two charts</a:t>
            </a:r>
            <a:r>
              <a:rPr lang="en-US" sz="2000" dirty="0">
                <a:solidFill>
                  <a:schemeClr val="accent3">
                    <a:lumMod val="25000"/>
                  </a:schemeClr>
                </a:solidFill>
              </a:rPr>
              <a:t>: </a:t>
            </a:r>
          </a:p>
          <a:p>
            <a:pPr marL="457200" indent="-457200" algn="just">
              <a:lnSpc>
                <a:spcPct val="100000"/>
              </a:lnSpc>
              <a:spcBef>
                <a:spcPts val="1400"/>
              </a:spcBef>
              <a:buFont typeface="+mj-lt"/>
              <a:buAutoNum type="arabicParenR"/>
            </a:pPr>
            <a:r>
              <a:rPr lang="en-US" sz="2000" dirty="0">
                <a:solidFill>
                  <a:schemeClr val="accent3">
                    <a:lumMod val="25000"/>
                  </a:schemeClr>
                </a:solidFill>
              </a:rPr>
              <a:t>A pie chart that shows the successful launch by each site. This chart is useful as you can visualize the distribution of landing outcomes across all launch sites or show the success rate of launches on individual sites. </a:t>
            </a:r>
          </a:p>
          <a:p>
            <a:pPr marL="457200" indent="-457200" algn="just">
              <a:lnSpc>
                <a:spcPct val="100000"/>
              </a:lnSpc>
              <a:spcBef>
                <a:spcPts val="1400"/>
              </a:spcBef>
              <a:buFont typeface="+mj-lt"/>
              <a:buAutoNum type="arabicParenR"/>
            </a:pPr>
            <a:r>
              <a:rPr lang="en-US" sz="2000" dirty="0">
                <a:solidFill>
                  <a:schemeClr val="accent3">
                    <a:lumMod val="25000"/>
                  </a:schemeClr>
                </a:solidFill>
              </a:rPr>
              <a:t>A scatter chart that shows the relationship between landing outcomes and the payload mass of different boosters. The dashboard takes two inputs, namely the site(s) and payload mass. This chart is useful as you can visualize how different variables affect the landing outcomes.</a:t>
            </a:r>
            <a:endParaRPr lang="en-US" sz="20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
        <p:nvSpPr>
          <p:cNvPr id="6" name="TextBox 5">
            <a:extLst>
              <a:ext uri="{FF2B5EF4-FFF2-40B4-BE49-F238E27FC236}">
                <a16:creationId xmlns:a16="http://schemas.microsoft.com/office/drawing/2014/main" id="{187F63EC-9248-924E-A6EC-10FB1AEB595A}"/>
              </a:ext>
            </a:extLst>
          </p:cNvPr>
          <p:cNvSpPr txBox="1"/>
          <p:nvPr/>
        </p:nvSpPr>
        <p:spPr>
          <a:xfrm>
            <a:off x="17858" y="5880061"/>
            <a:ext cx="10068514" cy="400110"/>
          </a:xfrm>
          <a:prstGeom prst="rect">
            <a:avLst/>
          </a:prstGeom>
          <a:noFill/>
        </p:spPr>
        <p:txBody>
          <a:bodyPr wrap="square" rtlCol="0">
            <a:spAutoFit/>
          </a:bodyPr>
          <a:lstStyle/>
          <a:p>
            <a:pPr algn="ctr"/>
            <a:r>
              <a:rPr lang="en-US" sz="2000" b="1" dirty="0">
                <a:solidFill>
                  <a:schemeClr val="tx1"/>
                </a:solidFill>
              </a:rPr>
              <a:t>GitHub URL: </a:t>
            </a:r>
            <a:r>
              <a:rPr lang="en-US" sz="2000" i="1" dirty="0">
                <a:solidFill>
                  <a:schemeClr val="tx1"/>
                </a:solidFill>
              </a:rPr>
              <a:t>https://github.com/FranciscoMachadodosSantos/IBM-Data-Science</a:t>
            </a:r>
            <a:endParaRPr lang="pt-PT" sz="2000" i="1" dirty="0"/>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F26E1C16-4B6A-4197-1B68-82D5268CC1C0}"/>
              </a:ext>
            </a:extLst>
          </p:cNvPr>
          <p:cNvSpPr txBox="1"/>
          <p:nvPr/>
        </p:nvSpPr>
        <p:spPr>
          <a:xfrm>
            <a:off x="770011" y="1655512"/>
            <a:ext cx="10515600" cy="400110"/>
          </a:xfrm>
          <a:prstGeom prst="rect">
            <a:avLst/>
          </a:prstGeom>
          <a:noFill/>
        </p:spPr>
        <p:txBody>
          <a:bodyPr wrap="square" rtlCol="0">
            <a:spAutoFit/>
          </a:bodyPr>
          <a:lstStyle/>
          <a:p>
            <a:r>
              <a:rPr lang="en-US" sz="2000" dirty="0">
                <a:solidFill>
                  <a:schemeClr val="tx1"/>
                </a:solidFill>
              </a:rPr>
              <a:t>1. Create a columns for Class.</a:t>
            </a:r>
            <a:endParaRPr lang="pt-PT" sz="2000" dirty="0"/>
          </a:p>
        </p:txBody>
      </p:sp>
      <p:sp>
        <p:nvSpPr>
          <p:cNvPr id="6" name="TextBox 5">
            <a:extLst>
              <a:ext uri="{FF2B5EF4-FFF2-40B4-BE49-F238E27FC236}">
                <a16:creationId xmlns:a16="http://schemas.microsoft.com/office/drawing/2014/main" id="{C51A2516-7DCB-3094-D40D-A173C13E00DF}"/>
              </a:ext>
            </a:extLst>
          </p:cNvPr>
          <p:cNvSpPr txBox="1"/>
          <p:nvPr/>
        </p:nvSpPr>
        <p:spPr>
          <a:xfrm>
            <a:off x="770011" y="2174397"/>
            <a:ext cx="10515600" cy="400110"/>
          </a:xfrm>
          <a:prstGeom prst="rect">
            <a:avLst/>
          </a:prstGeom>
          <a:noFill/>
        </p:spPr>
        <p:txBody>
          <a:bodyPr wrap="square" rtlCol="0">
            <a:spAutoFit/>
          </a:bodyPr>
          <a:lstStyle/>
          <a:p>
            <a:r>
              <a:rPr lang="en-US" sz="2000" dirty="0">
                <a:solidFill>
                  <a:schemeClr val="tx1"/>
                </a:solidFill>
              </a:rPr>
              <a:t>2. Standardize data.</a:t>
            </a:r>
            <a:endParaRPr lang="pt-PT" sz="2000" dirty="0"/>
          </a:p>
        </p:txBody>
      </p:sp>
      <p:sp>
        <p:nvSpPr>
          <p:cNvPr id="7" name="TextBox 6">
            <a:extLst>
              <a:ext uri="{FF2B5EF4-FFF2-40B4-BE49-F238E27FC236}">
                <a16:creationId xmlns:a16="http://schemas.microsoft.com/office/drawing/2014/main" id="{67433588-048D-FCD3-E5CF-4BDDD77CB136}"/>
              </a:ext>
            </a:extLst>
          </p:cNvPr>
          <p:cNvSpPr txBox="1"/>
          <p:nvPr/>
        </p:nvSpPr>
        <p:spPr>
          <a:xfrm>
            <a:off x="764745" y="2690336"/>
            <a:ext cx="10515600" cy="400110"/>
          </a:xfrm>
          <a:prstGeom prst="rect">
            <a:avLst/>
          </a:prstGeom>
          <a:noFill/>
        </p:spPr>
        <p:txBody>
          <a:bodyPr wrap="square" rtlCol="0">
            <a:spAutoFit/>
          </a:bodyPr>
          <a:lstStyle/>
          <a:p>
            <a:r>
              <a:rPr lang="en-US" sz="2000" dirty="0">
                <a:solidFill>
                  <a:schemeClr val="tx1"/>
                </a:solidFill>
              </a:rPr>
              <a:t>3. Split into training and test set.</a:t>
            </a:r>
            <a:endParaRPr lang="pt-PT" sz="2000" dirty="0"/>
          </a:p>
        </p:txBody>
      </p:sp>
      <p:sp>
        <p:nvSpPr>
          <p:cNvPr id="8" name="TextBox 7">
            <a:extLst>
              <a:ext uri="{FF2B5EF4-FFF2-40B4-BE49-F238E27FC236}">
                <a16:creationId xmlns:a16="http://schemas.microsoft.com/office/drawing/2014/main" id="{0C752A75-CD23-142B-85A0-B12CB3AF8716}"/>
              </a:ext>
            </a:extLst>
          </p:cNvPr>
          <p:cNvSpPr txBox="1"/>
          <p:nvPr/>
        </p:nvSpPr>
        <p:spPr>
          <a:xfrm>
            <a:off x="764745" y="3187304"/>
            <a:ext cx="10657244" cy="400110"/>
          </a:xfrm>
          <a:prstGeom prst="rect">
            <a:avLst/>
          </a:prstGeom>
          <a:noFill/>
        </p:spPr>
        <p:txBody>
          <a:bodyPr wrap="square" rtlCol="0">
            <a:spAutoFit/>
          </a:bodyPr>
          <a:lstStyle/>
          <a:p>
            <a:r>
              <a:rPr lang="en-US" sz="2000" dirty="0">
                <a:solidFill>
                  <a:schemeClr val="tx1"/>
                </a:solidFill>
              </a:rPr>
              <a:t>4. </a:t>
            </a:r>
            <a:r>
              <a:rPr lang="en-US" sz="2000" dirty="0"/>
              <a:t>Find best Hyperparameter for SVM, Decision Trees, K-Nearest </a:t>
            </a:r>
            <a:r>
              <a:rPr lang="en-US" sz="2000" dirty="0" err="1"/>
              <a:t>Neighbours</a:t>
            </a:r>
            <a:r>
              <a:rPr lang="en-US" sz="2000" dirty="0"/>
              <a:t> and Logistic Regression.</a:t>
            </a:r>
            <a:endParaRPr lang="pt-PT" sz="2000" dirty="0"/>
          </a:p>
        </p:txBody>
      </p:sp>
      <p:sp>
        <p:nvSpPr>
          <p:cNvPr id="9" name="TextBox 8">
            <a:extLst>
              <a:ext uri="{FF2B5EF4-FFF2-40B4-BE49-F238E27FC236}">
                <a16:creationId xmlns:a16="http://schemas.microsoft.com/office/drawing/2014/main" id="{C8EBECC5-B4B9-7182-E5FD-1C5305352599}"/>
              </a:ext>
            </a:extLst>
          </p:cNvPr>
          <p:cNvSpPr txBox="1"/>
          <p:nvPr/>
        </p:nvSpPr>
        <p:spPr>
          <a:xfrm>
            <a:off x="770011" y="3728069"/>
            <a:ext cx="10515600" cy="400110"/>
          </a:xfrm>
          <a:prstGeom prst="rect">
            <a:avLst/>
          </a:prstGeom>
          <a:noFill/>
        </p:spPr>
        <p:txBody>
          <a:bodyPr wrap="square" rtlCol="0">
            <a:spAutoFit/>
          </a:bodyPr>
          <a:lstStyle/>
          <a:p>
            <a:r>
              <a:rPr lang="en-US" sz="2000" dirty="0">
                <a:solidFill>
                  <a:schemeClr val="tx1"/>
                </a:solidFill>
              </a:rPr>
              <a:t>5. </a:t>
            </a:r>
            <a:r>
              <a:rPr lang="en-US" sz="2000" dirty="0"/>
              <a:t>Use test data to evaluate models based on their accuracy scores and confusion matrix.</a:t>
            </a:r>
            <a:endParaRPr lang="pt-PT" sz="2000" dirty="0"/>
          </a:p>
        </p:txBody>
      </p:sp>
      <p:sp>
        <p:nvSpPr>
          <p:cNvPr id="5" name="TextBox 4">
            <a:extLst>
              <a:ext uri="{FF2B5EF4-FFF2-40B4-BE49-F238E27FC236}">
                <a16:creationId xmlns:a16="http://schemas.microsoft.com/office/drawing/2014/main" id="{10A9D530-1948-BCB6-041F-056625F8CC17}"/>
              </a:ext>
            </a:extLst>
          </p:cNvPr>
          <p:cNvSpPr txBox="1"/>
          <p:nvPr/>
        </p:nvSpPr>
        <p:spPr>
          <a:xfrm>
            <a:off x="17858" y="5880061"/>
            <a:ext cx="10068514" cy="400110"/>
          </a:xfrm>
          <a:prstGeom prst="rect">
            <a:avLst/>
          </a:prstGeom>
          <a:noFill/>
        </p:spPr>
        <p:txBody>
          <a:bodyPr wrap="square" rtlCol="0">
            <a:spAutoFit/>
          </a:bodyPr>
          <a:lstStyle/>
          <a:p>
            <a:pPr algn="ctr"/>
            <a:r>
              <a:rPr lang="en-US" sz="2000" b="1" dirty="0">
                <a:solidFill>
                  <a:schemeClr val="tx1"/>
                </a:solidFill>
              </a:rPr>
              <a:t>GitHub URL: </a:t>
            </a:r>
            <a:r>
              <a:rPr lang="en-US" sz="2000" i="1" dirty="0">
                <a:solidFill>
                  <a:schemeClr val="tx1"/>
                </a:solidFill>
              </a:rPr>
              <a:t>https://github.com/FranciscoMachadodosSantos/IBM-Data-Science</a:t>
            </a:r>
            <a:endParaRPr lang="pt-PT" sz="2000" i="1" dirty="0"/>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515600"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indent="-457200" algn="just">
              <a:lnSpc>
                <a:spcPct val="100000"/>
              </a:lnSpc>
              <a:spcBef>
                <a:spcPts val="1400"/>
              </a:spcBef>
              <a:buFont typeface="+mj-lt"/>
              <a:buAutoNum type="arabicParenR"/>
            </a:pPr>
            <a:r>
              <a:rPr lang="en-US" sz="2000" dirty="0">
                <a:solidFill>
                  <a:schemeClr val="tx1"/>
                </a:solidFill>
                <a:latin typeface="+mn-lt"/>
              </a:rPr>
              <a:t>The results of the exploratory data analysis revealed that the success rate of the Falcon 9 landings was 66.66%.</a:t>
            </a:r>
          </a:p>
          <a:p>
            <a:pPr marL="457200" indent="-457200" algn="just">
              <a:lnSpc>
                <a:spcPct val="100000"/>
              </a:lnSpc>
              <a:spcBef>
                <a:spcPts val="1400"/>
              </a:spcBef>
              <a:buFont typeface="+mj-lt"/>
              <a:buAutoNum type="arabicParenR"/>
            </a:pPr>
            <a:r>
              <a:rPr lang="en-US" sz="2000" dirty="0">
                <a:solidFill>
                  <a:schemeClr val="tx1"/>
                </a:solidFill>
                <a:latin typeface="+mn-lt"/>
              </a:rPr>
              <a:t>The predictive analysis results showed that the Decision Tree algorithm was the best classification method with an accuracy of 94%.</a:t>
            </a:r>
          </a:p>
          <a:p>
            <a:pPr marL="914400" lvl="1" indent="-457200" algn="just">
              <a:buFont typeface="+mj-lt"/>
              <a:buAutoNum type="arabicParenR"/>
            </a:pPr>
            <a:endParaRPr lang="en-US" sz="2000" dirty="0">
              <a:solidFill>
                <a:schemeClr val="tx1"/>
              </a:solidFill>
              <a:latin typeface="+mn-lt"/>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3" name="TextBox 2">
            <a:extLst>
              <a:ext uri="{FF2B5EF4-FFF2-40B4-BE49-F238E27FC236}">
                <a16:creationId xmlns:a16="http://schemas.microsoft.com/office/drawing/2014/main" id="{EF93E8FF-3BF9-6205-A37D-87EF87832470}"/>
              </a:ext>
            </a:extLst>
          </p:cNvPr>
          <p:cNvSpPr txBox="1"/>
          <p:nvPr/>
        </p:nvSpPr>
        <p:spPr>
          <a:xfrm>
            <a:off x="17858" y="5880061"/>
            <a:ext cx="10068514" cy="400110"/>
          </a:xfrm>
          <a:prstGeom prst="rect">
            <a:avLst/>
          </a:prstGeom>
          <a:noFill/>
        </p:spPr>
        <p:txBody>
          <a:bodyPr wrap="square" rtlCol="0">
            <a:spAutoFit/>
          </a:bodyPr>
          <a:lstStyle/>
          <a:p>
            <a:pPr algn="ctr"/>
            <a:r>
              <a:rPr lang="en-US" sz="2000" b="1" dirty="0">
                <a:solidFill>
                  <a:schemeClr val="tx1"/>
                </a:solidFill>
              </a:rPr>
              <a:t>GitHub URL: </a:t>
            </a:r>
            <a:r>
              <a:rPr lang="en-US" sz="2000" i="1" dirty="0">
                <a:solidFill>
                  <a:schemeClr val="tx1"/>
                </a:solidFill>
              </a:rPr>
              <a:t>https://github.com/FranciscoMachadodosSantos/IBM-Data-Science</a:t>
            </a:r>
            <a:endParaRPr lang="pt-PT" sz="2000" i="1" dirty="0"/>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E82D64CC-D7BB-9BCD-2A01-1BD2D9D153FE}"/>
              </a:ext>
            </a:extLst>
          </p:cNvPr>
          <p:cNvPicPr>
            <a:picLocks noChangeAspect="1"/>
          </p:cNvPicPr>
          <p:nvPr/>
        </p:nvPicPr>
        <p:blipFill>
          <a:blip r:embed="rId3"/>
          <a:stretch>
            <a:fillRect/>
          </a:stretch>
        </p:blipFill>
        <p:spPr>
          <a:xfrm>
            <a:off x="426662" y="1946537"/>
            <a:ext cx="5669338" cy="3553134"/>
          </a:xfrm>
          <a:prstGeom prst="rect">
            <a:avLst/>
          </a:prstGeom>
        </p:spPr>
      </p:pic>
      <p:sp>
        <p:nvSpPr>
          <p:cNvPr id="7" name="Content Placeholder 2">
            <a:extLst>
              <a:ext uri="{FF2B5EF4-FFF2-40B4-BE49-F238E27FC236}">
                <a16:creationId xmlns:a16="http://schemas.microsoft.com/office/drawing/2014/main" id="{768AE9FC-B190-32F1-A401-9836F709D107}"/>
              </a:ext>
            </a:extLst>
          </p:cNvPr>
          <p:cNvSpPr txBox="1">
            <a:spLocks/>
          </p:cNvSpPr>
          <p:nvPr/>
        </p:nvSpPr>
        <p:spPr>
          <a:xfrm>
            <a:off x="6477001" y="1801372"/>
            <a:ext cx="4808610" cy="35105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This figure shows that the success rate increased as the number of flights increased.</a:t>
            </a:r>
          </a:p>
          <a:p>
            <a:pPr marL="457200" indent="-457200">
              <a:lnSpc>
                <a:spcPct val="100000"/>
              </a:lnSpc>
              <a:spcBef>
                <a:spcPts val="1400"/>
              </a:spcBef>
              <a:buFont typeface="+mj-lt"/>
              <a:buAutoNum type="arabicParenR"/>
            </a:pPr>
            <a:r>
              <a:rPr lang="en-US" sz="2000" dirty="0">
                <a:solidFill>
                  <a:schemeClr val="tx1"/>
                </a:solidFill>
                <a:latin typeface="+mn-lt"/>
              </a:rPr>
              <a:t> The blue dots represent the successful launches. Red dot represent unsuccessful launches.</a:t>
            </a:r>
          </a:p>
          <a:p>
            <a:pPr marL="457200" indent="-457200">
              <a:lnSpc>
                <a:spcPct val="100000"/>
              </a:lnSpc>
              <a:spcBef>
                <a:spcPts val="1400"/>
              </a:spcBef>
              <a:buFont typeface="+mj-lt"/>
              <a:buAutoNum type="arabicParenR"/>
            </a:pPr>
            <a:r>
              <a:rPr lang="en-US" sz="2000" dirty="0">
                <a:solidFill>
                  <a:schemeClr val="tx1"/>
                </a:solidFill>
                <a:latin typeface="+mn-lt"/>
              </a:rPr>
              <a:t>There seems to be an increase in successful flights after the 40th launch.</a:t>
            </a:r>
          </a:p>
        </p:txBody>
      </p:sp>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2" name="Content Placeholder 2">
            <a:extLst>
              <a:ext uri="{FF2B5EF4-FFF2-40B4-BE49-F238E27FC236}">
                <a16:creationId xmlns:a16="http://schemas.microsoft.com/office/drawing/2014/main" id="{64450E45-1D26-00CB-426C-7A80DCD7B6EC}"/>
              </a:ext>
            </a:extLst>
          </p:cNvPr>
          <p:cNvSpPr txBox="1">
            <a:spLocks/>
          </p:cNvSpPr>
          <p:nvPr/>
        </p:nvSpPr>
        <p:spPr>
          <a:xfrm>
            <a:off x="6477001" y="1801372"/>
            <a:ext cx="4879724" cy="351052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The blue dots represent the successful launches. Red dots represent unsuccessful launches. </a:t>
            </a:r>
          </a:p>
          <a:p>
            <a:pPr marL="457200" indent="-457200">
              <a:lnSpc>
                <a:spcPct val="100000"/>
              </a:lnSpc>
              <a:spcBef>
                <a:spcPts val="1400"/>
              </a:spcBef>
              <a:buFont typeface="+mj-lt"/>
              <a:buAutoNum type="arabicParenR"/>
            </a:pPr>
            <a:r>
              <a:rPr lang="en-US" sz="2000" dirty="0">
                <a:solidFill>
                  <a:schemeClr val="tx1"/>
                </a:solidFill>
                <a:latin typeface="+mn-lt"/>
              </a:rPr>
              <a:t>For the VAFB-SLC launch site there are no rockets launched for heavy payload mass.</a:t>
            </a:r>
          </a:p>
          <a:p>
            <a:pPr marL="457200" indent="-457200">
              <a:lnSpc>
                <a:spcPct val="100000"/>
              </a:lnSpc>
              <a:spcBef>
                <a:spcPts val="1400"/>
              </a:spcBef>
              <a:buFont typeface="+mj-lt"/>
              <a:buAutoNum type="arabicParenR"/>
            </a:pPr>
            <a:r>
              <a:rPr lang="en-US" sz="2000" dirty="0">
                <a:solidFill>
                  <a:schemeClr val="tx1"/>
                </a:solidFill>
                <a:latin typeface="+mn-lt"/>
              </a:rPr>
              <a:t>There seems to be a weak correlation between Payload and Launch Site and therefore decisions cannot be made using this metric. </a:t>
            </a:r>
          </a:p>
        </p:txBody>
      </p:sp>
      <p:pic>
        <p:nvPicPr>
          <p:cNvPr id="7" name="Picture 6">
            <a:extLst>
              <a:ext uri="{FF2B5EF4-FFF2-40B4-BE49-F238E27FC236}">
                <a16:creationId xmlns:a16="http://schemas.microsoft.com/office/drawing/2014/main" id="{22A9D3BE-9289-506F-F5A5-0FE199735FFC}"/>
              </a:ext>
            </a:extLst>
          </p:cNvPr>
          <p:cNvPicPr>
            <a:picLocks noChangeAspect="1"/>
          </p:cNvPicPr>
          <p:nvPr/>
        </p:nvPicPr>
        <p:blipFill>
          <a:blip r:embed="rId3"/>
          <a:stretch>
            <a:fillRect/>
          </a:stretch>
        </p:blipFill>
        <p:spPr>
          <a:xfrm>
            <a:off x="520700" y="1801371"/>
            <a:ext cx="5802790" cy="3510527"/>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21ABFB44-DDDF-9004-C8B9-BE10567BBF0F}"/>
              </a:ext>
            </a:extLst>
          </p:cNvPr>
          <p:cNvSpPr txBox="1">
            <a:spLocks/>
          </p:cNvSpPr>
          <p:nvPr/>
        </p:nvSpPr>
        <p:spPr>
          <a:xfrm>
            <a:off x="6477001" y="1801372"/>
            <a:ext cx="4879724" cy="35105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Orbits ES-L1, GEO, HEO and SSO have 100% success rates.</a:t>
            </a:r>
          </a:p>
          <a:p>
            <a:pPr marL="457200" indent="-457200">
              <a:lnSpc>
                <a:spcPct val="100000"/>
              </a:lnSpc>
              <a:spcBef>
                <a:spcPts val="1400"/>
              </a:spcBef>
              <a:buFont typeface="+mj-lt"/>
              <a:buAutoNum type="arabicParenR"/>
            </a:pPr>
            <a:r>
              <a:rPr lang="en-US" sz="2000" dirty="0">
                <a:solidFill>
                  <a:schemeClr val="tx1"/>
                </a:solidFill>
                <a:latin typeface="+mn-lt"/>
              </a:rPr>
              <a:t>SO orbit did not have any successful launches with a 0% success rate.</a:t>
            </a:r>
          </a:p>
        </p:txBody>
      </p:sp>
      <p:pic>
        <p:nvPicPr>
          <p:cNvPr id="7" name="Picture 6">
            <a:extLst>
              <a:ext uri="{FF2B5EF4-FFF2-40B4-BE49-F238E27FC236}">
                <a16:creationId xmlns:a16="http://schemas.microsoft.com/office/drawing/2014/main" id="{9F893DCF-33C7-B91B-C851-2263361C7A97}"/>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20000"/>
                    </a14:imgEffect>
                  </a14:imgLayer>
                </a14:imgProps>
              </a:ext>
            </a:extLst>
          </a:blip>
          <a:stretch>
            <a:fillRect/>
          </a:stretch>
        </p:blipFill>
        <p:spPr>
          <a:xfrm>
            <a:off x="550192" y="1546101"/>
            <a:ext cx="5769543" cy="3921048"/>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dirty="0">
                <a:solidFill>
                  <a:schemeClr val="accent3">
                    <a:lumMod val="25000"/>
                  </a:schemeClr>
                </a:solidFill>
                <a:latin typeface="Abadi"/>
              </a:rPr>
              <a:t>Executive Summary</a:t>
            </a:r>
          </a:p>
          <a:p>
            <a:pPr>
              <a:lnSpc>
                <a:spcPct val="100000"/>
              </a:lnSpc>
              <a:spcBef>
                <a:spcPts val="1400"/>
              </a:spcBef>
            </a:pPr>
            <a:r>
              <a:rPr lang="en-US" dirty="0">
                <a:solidFill>
                  <a:schemeClr val="accent3">
                    <a:lumMod val="25000"/>
                  </a:schemeClr>
                </a:solidFill>
                <a:latin typeface="Abadi"/>
              </a:rPr>
              <a:t>Introduction</a:t>
            </a:r>
          </a:p>
          <a:p>
            <a:pPr>
              <a:lnSpc>
                <a:spcPct val="100000"/>
              </a:lnSpc>
              <a:spcBef>
                <a:spcPts val="1400"/>
              </a:spcBef>
            </a:pPr>
            <a:r>
              <a:rPr lang="en-US" dirty="0">
                <a:solidFill>
                  <a:schemeClr val="accent3">
                    <a:lumMod val="25000"/>
                  </a:schemeClr>
                </a:solidFill>
                <a:latin typeface="Abadi"/>
              </a:rPr>
              <a:t>Methodology</a:t>
            </a:r>
          </a:p>
          <a:p>
            <a:pPr>
              <a:lnSpc>
                <a:spcPct val="100000"/>
              </a:lnSpc>
              <a:spcBef>
                <a:spcPts val="1400"/>
              </a:spcBef>
            </a:pPr>
            <a:r>
              <a:rPr lang="en-US" dirty="0">
                <a:solidFill>
                  <a:schemeClr val="accent3">
                    <a:lumMod val="25000"/>
                  </a:schemeClr>
                </a:solidFill>
                <a:latin typeface="Abadi"/>
              </a:rPr>
              <a:t>Results</a:t>
            </a:r>
          </a:p>
          <a:p>
            <a:pPr>
              <a:lnSpc>
                <a:spcPct val="100000"/>
              </a:lnSpc>
              <a:spcBef>
                <a:spcPts val="1400"/>
              </a:spcBef>
            </a:pPr>
            <a:r>
              <a:rPr lang="en-US" dirty="0">
                <a:solidFill>
                  <a:schemeClr val="accent3">
                    <a:lumMod val="25000"/>
                  </a:schemeClr>
                </a:solidFill>
                <a:latin typeface="Abadi"/>
              </a:rPr>
              <a:t>Conclusion</a:t>
            </a:r>
          </a:p>
          <a:p>
            <a:pPr>
              <a:lnSpc>
                <a:spcPct val="100000"/>
              </a:lnSpc>
              <a:spcBef>
                <a:spcPts val="1400"/>
              </a:spcBef>
            </a:pPr>
            <a:r>
              <a:rPr lang="en-US"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58B464FA-AED0-8D0F-2197-617C662409D0}"/>
              </a:ext>
            </a:extLst>
          </p:cNvPr>
          <p:cNvSpPr txBox="1">
            <a:spLocks/>
          </p:cNvSpPr>
          <p:nvPr/>
        </p:nvSpPr>
        <p:spPr>
          <a:xfrm>
            <a:off x="6477001" y="1801372"/>
            <a:ext cx="4879724" cy="351052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In the LEO orbit, the success is positively correlated to the number of flights. </a:t>
            </a:r>
          </a:p>
          <a:p>
            <a:pPr marL="457200" indent="-457200">
              <a:lnSpc>
                <a:spcPct val="100000"/>
              </a:lnSpc>
              <a:spcBef>
                <a:spcPts val="1400"/>
              </a:spcBef>
              <a:buFont typeface="+mj-lt"/>
              <a:buAutoNum type="arabicParenR"/>
            </a:pPr>
            <a:r>
              <a:rPr lang="en-US" sz="2000" dirty="0">
                <a:solidFill>
                  <a:schemeClr val="tx1"/>
                </a:solidFill>
                <a:latin typeface="+mn-lt"/>
              </a:rPr>
              <a:t>There seems to be no relationship between flight number in the GTO orbit. </a:t>
            </a:r>
          </a:p>
          <a:p>
            <a:pPr marL="457200" indent="-457200">
              <a:lnSpc>
                <a:spcPct val="100000"/>
              </a:lnSpc>
              <a:spcBef>
                <a:spcPts val="1400"/>
              </a:spcBef>
              <a:buFont typeface="+mj-lt"/>
              <a:buAutoNum type="arabicParenR"/>
            </a:pPr>
            <a:r>
              <a:rPr lang="en-US" sz="2000" dirty="0">
                <a:solidFill>
                  <a:schemeClr val="tx1"/>
                </a:solidFill>
                <a:latin typeface="+mn-lt"/>
              </a:rPr>
              <a:t>The SSO orbit has a 100% success rate however with fewer flights than the other orbits.</a:t>
            </a:r>
          </a:p>
          <a:p>
            <a:pPr marL="457200" indent="-457200">
              <a:lnSpc>
                <a:spcPct val="100000"/>
              </a:lnSpc>
              <a:spcBef>
                <a:spcPts val="1400"/>
              </a:spcBef>
              <a:buFont typeface="+mj-lt"/>
              <a:buAutoNum type="arabicParenR"/>
            </a:pPr>
            <a:r>
              <a:rPr lang="en-US" sz="2000" dirty="0">
                <a:solidFill>
                  <a:schemeClr val="tx1"/>
                </a:solidFill>
                <a:latin typeface="+mn-lt"/>
              </a:rPr>
              <a:t>Flights numbers greater than 40 have a higher success rate than flight numbers between 0-40.</a:t>
            </a:r>
          </a:p>
        </p:txBody>
      </p:sp>
      <p:pic>
        <p:nvPicPr>
          <p:cNvPr id="7" name="Picture 6">
            <a:extLst>
              <a:ext uri="{FF2B5EF4-FFF2-40B4-BE49-F238E27FC236}">
                <a16:creationId xmlns:a16="http://schemas.microsoft.com/office/drawing/2014/main" id="{F96E8620-BC62-35A4-A391-BC59BC15FDE1}"/>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438469" y="1801373"/>
            <a:ext cx="5763559" cy="4116828"/>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91CC842F-04FE-6231-23DB-BD07CD4875D8}"/>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415396" y="1801372"/>
            <a:ext cx="5804000" cy="3956162"/>
          </a:xfrm>
          <a:prstGeom prst="rect">
            <a:avLst/>
          </a:prstGeom>
        </p:spPr>
      </p:pic>
      <p:sp>
        <p:nvSpPr>
          <p:cNvPr id="7" name="Content Placeholder 2">
            <a:extLst>
              <a:ext uri="{FF2B5EF4-FFF2-40B4-BE49-F238E27FC236}">
                <a16:creationId xmlns:a16="http://schemas.microsoft.com/office/drawing/2014/main" id="{9E9F2BCD-3361-419F-2F7C-DDBD4E9F10F2}"/>
              </a:ext>
            </a:extLst>
          </p:cNvPr>
          <p:cNvSpPr txBox="1">
            <a:spLocks/>
          </p:cNvSpPr>
          <p:nvPr/>
        </p:nvSpPr>
        <p:spPr>
          <a:xfrm>
            <a:off x="6477001" y="1801372"/>
            <a:ext cx="4879724" cy="35105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As the payloads get heavier, the success rate increases in the PO, SSO, LEO and ISS orbits. </a:t>
            </a:r>
          </a:p>
          <a:p>
            <a:pPr marL="457200" indent="-457200">
              <a:lnSpc>
                <a:spcPct val="100000"/>
              </a:lnSpc>
              <a:spcBef>
                <a:spcPts val="1400"/>
              </a:spcBef>
              <a:buFont typeface="+mj-lt"/>
              <a:buAutoNum type="arabicParenR"/>
            </a:pPr>
            <a:r>
              <a:rPr lang="en-US" sz="2000" dirty="0">
                <a:solidFill>
                  <a:schemeClr val="tx1"/>
                </a:solidFill>
                <a:latin typeface="+mn-lt"/>
              </a:rPr>
              <a:t>There seems to be no direct correlation between orbit type and payload mass for GTO orbit as both successful and failed launches are equally present.</a:t>
            </a:r>
          </a:p>
        </p:txBody>
      </p:sp>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2" name="Content Placeholder 2">
            <a:extLst>
              <a:ext uri="{FF2B5EF4-FFF2-40B4-BE49-F238E27FC236}">
                <a16:creationId xmlns:a16="http://schemas.microsoft.com/office/drawing/2014/main" id="{E9C1734C-6DCD-F6FA-F41E-611BAD32B106}"/>
              </a:ext>
            </a:extLst>
          </p:cNvPr>
          <p:cNvSpPr txBox="1">
            <a:spLocks/>
          </p:cNvSpPr>
          <p:nvPr/>
        </p:nvSpPr>
        <p:spPr>
          <a:xfrm>
            <a:off x="6477001" y="1801372"/>
            <a:ext cx="4879724" cy="35105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The general trend of the chart shows an increase in landing success rate as the years pass. There is however a dip in 2018 as well as in 2020.</a:t>
            </a:r>
          </a:p>
        </p:txBody>
      </p:sp>
      <p:pic>
        <p:nvPicPr>
          <p:cNvPr id="7" name="Picture 6">
            <a:extLst>
              <a:ext uri="{FF2B5EF4-FFF2-40B4-BE49-F238E27FC236}">
                <a16:creationId xmlns:a16="http://schemas.microsoft.com/office/drawing/2014/main" id="{83814981-BF74-A7BB-466C-A91FCCFD46D8}"/>
              </a:ext>
            </a:extLst>
          </p:cNvPr>
          <p:cNvPicPr>
            <a:picLocks noChangeAspect="1"/>
          </p:cNvPicPr>
          <p:nvPr/>
        </p:nvPicPr>
        <p:blipFill>
          <a:blip r:embed="rId3"/>
          <a:stretch>
            <a:fillRect/>
          </a:stretch>
        </p:blipFill>
        <p:spPr>
          <a:xfrm>
            <a:off x="665356" y="1846781"/>
            <a:ext cx="5735846" cy="371767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6" name="TextBox 5">
            <a:extLst>
              <a:ext uri="{FF2B5EF4-FFF2-40B4-BE49-F238E27FC236}">
                <a16:creationId xmlns:a16="http://schemas.microsoft.com/office/drawing/2014/main" id="{D97C387C-0AEF-78E7-3093-904F87D7E8C2}"/>
              </a:ext>
            </a:extLst>
          </p:cNvPr>
          <p:cNvSpPr txBox="1"/>
          <p:nvPr/>
        </p:nvSpPr>
        <p:spPr>
          <a:xfrm>
            <a:off x="770011" y="1729550"/>
            <a:ext cx="10515600" cy="707886"/>
          </a:xfrm>
          <a:prstGeom prst="rect">
            <a:avLst/>
          </a:prstGeom>
          <a:noFill/>
        </p:spPr>
        <p:txBody>
          <a:bodyPr wrap="square">
            <a:spAutoFit/>
          </a:bodyPr>
          <a:lstStyle/>
          <a:p>
            <a:pPr marL="342900" indent="-342900">
              <a:buFont typeface="+mj-lt"/>
              <a:buAutoNum type="arabicParenR"/>
            </a:pPr>
            <a:r>
              <a:rPr lang="en-US" sz="2000" dirty="0"/>
              <a:t>The </a:t>
            </a:r>
            <a:r>
              <a:rPr lang="en-US" sz="2000" b="1" dirty="0"/>
              <a:t>DISTINCT</a:t>
            </a:r>
            <a:r>
              <a:rPr lang="en-US" sz="2000" dirty="0"/>
              <a:t> clause was used to return only the unique rows from the launch site column. </a:t>
            </a:r>
          </a:p>
          <a:p>
            <a:pPr marL="342900" indent="-342900">
              <a:buFont typeface="+mj-lt"/>
              <a:buAutoNum type="arabicParenR"/>
            </a:pPr>
            <a:r>
              <a:rPr lang="en-US" sz="2000" dirty="0"/>
              <a:t>The names of the launch sites are </a:t>
            </a:r>
            <a:r>
              <a:rPr lang="en-US" sz="2000" b="1" dirty="0"/>
              <a:t>CCAFS LC-40, CCAFS SLC-40, KSC LC-39A, VAFB SLC.</a:t>
            </a:r>
            <a:endParaRPr lang="pt-PT" sz="2000" b="1" dirty="0"/>
          </a:p>
        </p:txBody>
      </p:sp>
      <p:pic>
        <p:nvPicPr>
          <p:cNvPr id="10" name="Picture 9">
            <a:extLst>
              <a:ext uri="{FF2B5EF4-FFF2-40B4-BE49-F238E27FC236}">
                <a16:creationId xmlns:a16="http://schemas.microsoft.com/office/drawing/2014/main" id="{7B2D4C94-37CE-B0CA-2526-E16393C41EAD}"/>
              </a:ext>
            </a:extLst>
          </p:cNvPr>
          <p:cNvPicPr>
            <a:picLocks noChangeAspect="1"/>
          </p:cNvPicPr>
          <p:nvPr/>
        </p:nvPicPr>
        <p:blipFill>
          <a:blip r:embed="rId3"/>
          <a:stretch>
            <a:fillRect/>
          </a:stretch>
        </p:blipFill>
        <p:spPr>
          <a:xfrm>
            <a:off x="770010" y="2633662"/>
            <a:ext cx="1404477" cy="217173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761458"/>
          </a:xfrm>
          <a:prstGeom prst="rect">
            <a:avLst/>
          </a:prstGeom>
        </p:spPr>
        <p:txBody>
          <a:bodyPr>
            <a:normAutofit/>
          </a:bodyPr>
          <a:lstStyle/>
          <a:p>
            <a:pPr marL="457200" indent="-457200">
              <a:lnSpc>
                <a:spcPct val="100000"/>
              </a:lnSpc>
              <a:spcBef>
                <a:spcPts val="1400"/>
              </a:spcBef>
              <a:buFont typeface="+mj-lt"/>
              <a:buAutoNum type="arabicParenR"/>
            </a:pPr>
            <a:r>
              <a:rPr lang="en-US" sz="2000" dirty="0"/>
              <a:t>The </a:t>
            </a:r>
            <a:r>
              <a:rPr lang="en-US" sz="2000" b="1" dirty="0"/>
              <a:t>LIMIT</a:t>
            </a:r>
            <a:r>
              <a:rPr lang="en-US" sz="2000" dirty="0"/>
              <a:t> and </a:t>
            </a:r>
            <a:r>
              <a:rPr lang="en-US" sz="2000" b="1" dirty="0"/>
              <a:t>LIKE</a:t>
            </a:r>
            <a:r>
              <a:rPr lang="en-US" sz="2000" dirty="0"/>
              <a:t> clauses were used to display only the top five results where the launch site name starts with 'CCA’.</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5E76B7AE-39C6-9426-38F5-B787B4B2127F}"/>
              </a:ext>
            </a:extLst>
          </p:cNvPr>
          <p:cNvPicPr>
            <a:picLocks noChangeAspect="1"/>
          </p:cNvPicPr>
          <p:nvPr/>
        </p:nvPicPr>
        <p:blipFill>
          <a:blip r:embed="rId3"/>
          <a:stretch>
            <a:fillRect/>
          </a:stretch>
        </p:blipFill>
        <p:spPr>
          <a:xfrm>
            <a:off x="686376" y="2776494"/>
            <a:ext cx="10682868" cy="247232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28726"/>
          </a:xfrm>
          <a:prstGeom prst="rect">
            <a:avLst/>
          </a:prstGeom>
        </p:spPr>
        <p:txBody>
          <a:bodyPr>
            <a:normAutofit/>
          </a:bodyPr>
          <a:lstStyle/>
          <a:p>
            <a:pPr marL="457200" indent="-457200">
              <a:lnSpc>
                <a:spcPct val="100000"/>
              </a:lnSpc>
              <a:spcBef>
                <a:spcPts val="1400"/>
              </a:spcBef>
              <a:buFont typeface="+mj-lt"/>
              <a:buAutoNum type="arabicParenR"/>
            </a:pPr>
            <a:r>
              <a:rPr lang="en-US" sz="2000" dirty="0"/>
              <a:t>The </a:t>
            </a:r>
            <a:r>
              <a:rPr lang="en-US" sz="2000" b="1" dirty="0"/>
              <a:t>SUM() </a:t>
            </a:r>
            <a:r>
              <a:rPr lang="en-US" sz="2000" dirty="0"/>
              <a:t>function was used to the calculate the total payload carried by boosters from NASA from the payload_mass__kg column.</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7F1DEF47-8B5C-53C5-AEAD-226FF684B91A}"/>
              </a:ext>
            </a:extLst>
          </p:cNvPr>
          <p:cNvPicPr>
            <a:picLocks noChangeAspect="1"/>
          </p:cNvPicPr>
          <p:nvPr/>
        </p:nvPicPr>
        <p:blipFill>
          <a:blip r:embed="rId3"/>
          <a:stretch>
            <a:fillRect/>
          </a:stretch>
        </p:blipFill>
        <p:spPr>
          <a:xfrm>
            <a:off x="961908" y="2766779"/>
            <a:ext cx="1971675" cy="63817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1709312"/>
          </a:xfrm>
          <a:prstGeom prst="rect">
            <a:avLst/>
          </a:prstGeom>
        </p:spPr>
        <p:txBody>
          <a:bodyPr>
            <a:normAutofit/>
          </a:bodyPr>
          <a:lstStyle/>
          <a:p>
            <a:pPr marL="457200" indent="-457200">
              <a:lnSpc>
                <a:spcPct val="100000"/>
              </a:lnSpc>
              <a:spcBef>
                <a:spcPts val="1400"/>
              </a:spcBef>
              <a:buFont typeface="+mj-lt"/>
              <a:buAutoNum type="arabicParenR"/>
            </a:pPr>
            <a:r>
              <a:rPr lang="en-US" sz="2000" dirty="0"/>
              <a:t>The </a:t>
            </a:r>
            <a:r>
              <a:rPr lang="en-US" sz="2000" b="1" dirty="0"/>
              <a:t>AVG() </a:t>
            </a:r>
            <a:r>
              <a:rPr lang="en-US" sz="2000" dirty="0"/>
              <a:t>function was used to the calculate the average payload the average payload mass carried by booster version F9 v1.1.</a:t>
            </a:r>
          </a:p>
          <a:p>
            <a:pPr marL="457200" indent="-457200">
              <a:lnSpc>
                <a:spcPct val="100000"/>
              </a:lnSpc>
              <a:spcBef>
                <a:spcPts val="1400"/>
              </a:spcBef>
              <a:buFont typeface="+mj-lt"/>
              <a:buAutoNum type="arabicParenR"/>
            </a:pPr>
            <a:r>
              <a:rPr lang="en-US" sz="2000" dirty="0"/>
              <a:t>The </a:t>
            </a:r>
            <a:r>
              <a:rPr lang="en-US" sz="2000" b="1" dirty="0"/>
              <a:t>WHERE </a:t>
            </a:r>
            <a:r>
              <a:rPr lang="en-US" sz="2000" dirty="0"/>
              <a:t>clause was used to filter results so that the calculations were only performed on booster versions only if they were named “F9 v1.1.</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367C4553-BD77-F133-A5B0-C8B9D95962BF}"/>
              </a:ext>
            </a:extLst>
          </p:cNvPr>
          <p:cNvPicPr>
            <a:picLocks noChangeAspect="1"/>
          </p:cNvPicPr>
          <p:nvPr/>
        </p:nvPicPr>
        <p:blipFill>
          <a:blip r:embed="rId3"/>
          <a:stretch>
            <a:fillRect/>
          </a:stretch>
        </p:blipFill>
        <p:spPr>
          <a:xfrm>
            <a:off x="770011" y="3648017"/>
            <a:ext cx="2104337" cy="76865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1698160"/>
          </a:xfrm>
          <a:prstGeom prst="rect">
            <a:avLst/>
          </a:prstGeom>
        </p:spPr>
        <p:txBody>
          <a:bodyPr lIns="91440" tIns="45720" rIns="91440" bIns="45720" anchor="t">
            <a:normAutofit/>
          </a:bodyPr>
          <a:lstStyle/>
          <a:p>
            <a:pPr marL="457200" indent="-457200">
              <a:lnSpc>
                <a:spcPct val="100000"/>
              </a:lnSpc>
              <a:spcBef>
                <a:spcPts val="1400"/>
              </a:spcBef>
              <a:buFont typeface="+mj-lt"/>
              <a:buAutoNum type="arabicParenR"/>
            </a:pPr>
            <a:r>
              <a:rPr lang="en-US" sz="2000" dirty="0"/>
              <a:t>The </a:t>
            </a:r>
            <a:r>
              <a:rPr lang="en-US" sz="2000" b="1" dirty="0"/>
              <a:t>MIN(DATE) </a:t>
            </a:r>
            <a:r>
              <a:rPr lang="en-US" sz="2000" dirty="0"/>
              <a:t>function was used to find the date of the first successful landing outcome on ground pad.</a:t>
            </a:r>
          </a:p>
          <a:p>
            <a:pPr marL="457200" indent="-457200">
              <a:lnSpc>
                <a:spcPct val="100000"/>
              </a:lnSpc>
              <a:spcBef>
                <a:spcPts val="1400"/>
              </a:spcBef>
              <a:buFont typeface="+mj-lt"/>
              <a:buAutoNum type="arabicParenR"/>
            </a:pPr>
            <a:r>
              <a:rPr lang="en-US" sz="2000" dirty="0"/>
              <a:t>The </a:t>
            </a:r>
            <a:r>
              <a:rPr lang="en-US" sz="2000" b="1" dirty="0"/>
              <a:t>WHERE</a:t>
            </a:r>
            <a:r>
              <a:rPr lang="en-US" sz="2000" dirty="0"/>
              <a:t> clause ensured that the results were filtered to match only when the 'landing outcome' column is 'Success (ground pad).</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10515601" cy="1603375"/>
          </a:xfrm>
          <a:prstGeom prst="rect">
            <a:avLst/>
          </a:prstGeom>
        </p:spPr>
        <p:txBody>
          <a:bodyPr lIns="91440" tIns="45720" rIns="91440" bIns="45720" anchor="t">
            <a:noAutofit/>
          </a:bodyPr>
          <a:lstStyle/>
          <a:p>
            <a:pPr marL="457200" indent="-457200">
              <a:lnSpc>
                <a:spcPct val="100000"/>
              </a:lnSpc>
              <a:spcBef>
                <a:spcPts val="1400"/>
              </a:spcBef>
              <a:buFont typeface="+mj-lt"/>
              <a:buAutoNum type="arabicParenR"/>
            </a:pPr>
            <a:r>
              <a:rPr lang="en-US" sz="2000" dirty="0"/>
              <a:t>The </a:t>
            </a:r>
            <a:r>
              <a:rPr lang="en-US" sz="2000" b="1" dirty="0"/>
              <a:t>BETWEEN</a:t>
            </a:r>
            <a:r>
              <a:rPr lang="en-US" sz="2000" dirty="0"/>
              <a:t> clause was used to retrieve only those results of payload mass greater than 4000 but less than 6000. </a:t>
            </a:r>
          </a:p>
          <a:p>
            <a:pPr marL="457200" indent="-457200">
              <a:lnSpc>
                <a:spcPct val="100000"/>
              </a:lnSpc>
              <a:spcBef>
                <a:spcPts val="1400"/>
              </a:spcBef>
              <a:buFont typeface="+mj-lt"/>
              <a:buAutoNum type="arabicParenR"/>
            </a:pPr>
            <a:r>
              <a:rPr lang="en-US" sz="2000" dirty="0"/>
              <a:t>The </a:t>
            </a:r>
            <a:r>
              <a:rPr lang="en-US" sz="2000" b="1" dirty="0"/>
              <a:t>WHERE</a:t>
            </a:r>
            <a:r>
              <a:rPr lang="en-US" sz="2000" dirty="0"/>
              <a:t> clause filtered the results to include only boosters which successfully landed on drone ship</a:t>
            </a:r>
            <a:endParaRPr lang="en-US" sz="20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7" name="Picture 6">
            <a:extLst>
              <a:ext uri="{FF2B5EF4-FFF2-40B4-BE49-F238E27FC236}">
                <a16:creationId xmlns:a16="http://schemas.microsoft.com/office/drawing/2014/main" id="{B0291EC1-5DA4-F67C-47A7-C21131C0AF93}"/>
              </a:ext>
            </a:extLst>
          </p:cNvPr>
          <p:cNvPicPr>
            <a:picLocks noChangeAspect="1"/>
          </p:cNvPicPr>
          <p:nvPr/>
        </p:nvPicPr>
        <p:blipFill>
          <a:blip r:embed="rId3"/>
          <a:stretch>
            <a:fillRect/>
          </a:stretch>
        </p:blipFill>
        <p:spPr>
          <a:xfrm>
            <a:off x="770011" y="3429000"/>
            <a:ext cx="1295400" cy="2038350"/>
          </a:xfrm>
          <a:prstGeom prst="rect">
            <a:avLst/>
          </a:prstGeom>
        </p:spPr>
      </p:pic>
      <p:pic>
        <p:nvPicPr>
          <p:cNvPr id="10" name="Picture 9">
            <a:extLst>
              <a:ext uri="{FF2B5EF4-FFF2-40B4-BE49-F238E27FC236}">
                <a16:creationId xmlns:a16="http://schemas.microsoft.com/office/drawing/2014/main" id="{6B37A130-51F5-AC62-6B92-3A3237B2DE54}"/>
              </a:ext>
            </a:extLst>
          </p:cNvPr>
          <p:cNvPicPr>
            <a:picLocks noChangeAspect="1"/>
          </p:cNvPicPr>
          <p:nvPr/>
        </p:nvPicPr>
        <p:blipFill>
          <a:blip r:embed="rId4"/>
          <a:stretch>
            <a:fillRect/>
          </a:stretch>
        </p:blipFill>
        <p:spPr>
          <a:xfrm>
            <a:off x="2271605" y="3429000"/>
            <a:ext cx="1114425" cy="2057400"/>
          </a:xfrm>
          <a:prstGeom prst="rect">
            <a:avLst/>
          </a:prstGeom>
        </p:spPr>
      </p:pic>
      <p:pic>
        <p:nvPicPr>
          <p:cNvPr id="12" name="Picture 11">
            <a:extLst>
              <a:ext uri="{FF2B5EF4-FFF2-40B4-BE49-F238E27FC236}">
                <a16:creationId xmlns:a16="http://schemas.microsoft.com/office/drawing/2014/main" id="{26470B7D-2E11-7469-65F7-591B131124CF}"/>
              </a:ext>
            </a:extLst>
          </p:cNvPr>
          <p:cNvPicPr>
            <a:picLocks noChangeAspect="1"/>
          </p:cNvPicPr>
          <p:nvPr/>
        </p:nvPicPr>
        <p:blipFill>
          <a:blip r:embed="rId5"/>
          <a:stretch>
            <a:fillRect/>
          </a:stretch>
        </p:blipFill>
        <p:spPr>
          <a:xfrm>
            <a:off x="3592224" y="3421343"/>
            <a:ext cx="1038225" cy="225742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1965539"/>
          </a:xfrm>
          <a:prstGeom prst="rect">
            <a:avLst/>
          </a:prstGeom>
        </p:spPr>
        <p:txBody>
          <a:bodyPr>
            <a:normAutofit/>
          </a:bodyPr>
          <a:lstStyle/>
          <a:p>
            <a:pPr marL="457200" indent="-457200">
              <a:lnSpc>
                <a:spcPct val="100000"/>
              </a:lnSpc>
              <a:spcBef>
                <a:spcPts val="1400"/>
              </a:spcBef>
              <a:buFont typeface="+mj-lt"/>
              <a:buAutoNum type="arabicParenR"/>
            </a:pPr>
            <a:r>
              <a:rPr lang="en-US" sz="2000" dirty="0"/>
              <a:t>The </a:t>
            </a:r>
            <a:r>
              <a:rPr lang="en-US" sz="2000" b="1" dirty="0"/>
              <a:t>COUNT() </a:t>
            </a:r>
            <a:r>
              <a:rPr lang="en-US" sz="2000" dirty="0"/>
              <a:t>function is used to count the number of occurrences of different mission outcomes with the help of the </a:t>
            </a:r>
            <a:r>
              <a:rPr lang="en-US" sz="2000" b="1" dirty="0"/>
              <a:t>GROUP BY</a:t>
            </a:r>
            <a:r>
              <a:rPr lang="en-US" sz="2000" dirty="0"/>
              <a:t> clause applied to the 'mission outcome' column. A list of the total number of successful and failure mission outcomes were returned. </a:t>
            </a:r>
          </a:p>
          <a:p>
            <a:pPr marL="457200" indent="-457200">
              <a:lnSpc>
                <a:spcPct val="100000"/>
              </a:lnSpc>
              <a:spcBef>
                <a:spcPts val="1400"/>
              </a:spcBef>
              <a:buFont typeface="+mj-lt"/>
              <a:buAutoNum type="arabicParenR"/>
            </a:pPr>
            <a:r>
              <a:rPr lang="en-US" sz="2000" dirty="0"/>
              <a:t>There have been 98 successful mission outcomes out of 101 missions.</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B77726FD-92B1-CB98-F116-4E323A30372F}"/>
              </a:ext>
            </a:extLst>
          </p:cNvPr>
          <p:cNvPicPr>
            <a:picLocks noChangeAspect="1"/>
          </p:cNvPicPr>
          <p:nvPr/>
        </p:nvPicPr>
        <p:blipFill>
          <a:blip r:embed="rId3"/>
          <a:stretch>
            <a:fillRect/>
          </a:stretch>
        </p:blipFill>
        <p:spPr>
          <a:xfrm>
            <a:off x="770011" y="3652570"/>
            <a:ext cx="2706126" cy="168999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13734"/>
            <a:ext cx="10687961" cy="395072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0"/>
              </a:spcBef>
              <a:buNone/>
            </a:pPr>
            <a:r>
              <a:rPr lang="en-US" sz="2000" dirty="0">
                <a:solidFill>
                  <a:schemeClr val="tx1"/>
                </a:solidFill>
                <a:latin typeface="+mn-lt"/>
              </a:rPr>
              <a:t>In the IBM Data Science capstone project, we will predict if the SpaceX Falcon 9 first stage will land successfully or not. By doing this, we can determine the cost of a launch. </a:t>
            </a:r>
          </a:p>
          <a:p>
            <a:pPr marL="0" indent="0" algn="just">
              <a:lnSpc>
                <a:spcPct val="100000"/>
              </a:lnSpc>
              <a:spcBef>
                <a:spcPts val="0"/>
              </a:spcBef>
              <a:buNone/>
            </a:pPr>
            <a:endParaRPr lang="en-US" sz="2000" dirty="0">
              <a:solidFill>
                <a:schemeClr val="tx1"/>
              </a:solidFill>
              <a:latin typeface="+mn-lt"/>
            </a:endParaRPr>
          </a:p>
          <a:p>
            <a:pPr marL="0" indent="0" algn="just">
              <a:lnSpc>
                <a:spcPct val="100000"/>
              </a:lnSpc>
              <a:spcBef>
                <a:spcPts val="0"/>
              </a:spcBef>
              <a:buNone/>
            </a:pPr>
            <a:r>
              <a:rPr lang="en-US" sz="2000" dirty="0">
                <a:solidFill>
                  <a:schemeClr val="tx1"/>
                </a:solidFill>
                <a:latin typeface="+mn-lt"/>
              </a:rPr>
              <a:t>The methodology used to tackle this are the following: </a:t>
            </a:r>
          </a:p>
          <a:p>
            <a:pPr marL="457200" indent="-457200" algn="just">
              <a:lnSpc>
                <a:spcPct val="100000"/>
              </a:lnSpc>
              <a:spcBef>
                <a:spcPts val="0"/>
              </a:spcBef>
              <a:buFont typeface="+mj-lt"/>
              <a:buAutoNum type="arabicPeriod"/>
            </a:pPr>
            <a:r>
              <a:rPr lang="en-US" sz="2000" dirty="0">
                <a:solidFill>
                  <a:schemeClr val="tx1"/>
                </a:solidFill>
                <a:latin typeface="+mn-lt"/>
              </a:rPr>
              <a:t>Data Collection</a:t>
            </a:r>
          </a:p>
          <a:p>
            <a:pPr marL="457200" indent="-457200" algn="just">
              <a:lnSpc>
                <a:spcPct val="100000"/>
              </a:lnSpc>
              <a:spcBef>
                <a:spcPts val="0"/>
              </a:spcBef>
              <a:buFont typeface="+mj-lt"/>
              <a:buAutoNum type="arabicPeriod"/>
            </a:pPr>
            <a:r>
              <a:rPr lang="en-US" sz="2000" dirty="0">
                <a:solidFill>
                  <a:schemeClr val="tx1"/>
                </a:solidFill>
                <a:latin typeface="+mn-lt"/>
              </a:rPr>
              <a:t>Data Wrangling and Processing</a:t>
            </a:r>
          </a:p>
          <a:p>
            <a:pPr marL="457200" indent="-457200" algn="just">
              <a:lnSpc>
                <a:spcPct val="100000"/>
              </a:lnSpc>
              <a:spcBef>
                <a:spcPts val="0"/>
              </a:spcBef>
              <a:buFont typeface="+mj-lt"/>
              <a:buAutoNum type="arabicPeriod"/>
            </a:pPr>
            <a:r>
              <a:rPr lang="en-US" sz="2000" dirty="0">
                <a:solidFill>
                  <a:schemeClr val="tx1"/>
                </a:solidFill>
                <a:latin typeface="+mn-lt"/>
              </a:rPr>
              <a:t>Exploratory Data Analysis</a:t>
            </a:r>
          </a:p>
          <a:p>
            <a:pPr marL="457200" indent="-457200" algn="just">
              <a:lnSpc>
                <a:spcPct val="100000"/>
              </a:lnSpc>
              <a:spcBef>
                <a:spcPts val="0"/>
              </a:spcBef>
              <a:buFont typeface="+mj-lt"/>
              <a:buAutoNum type="arabicPeriod"/>
            </a:pPr>
            <a:r>
              <a:rPr lang="en-US" sz="2000" dirty="0">
                <a:solidFill>
                  <a:schemeClr val="tx1"/>
                </a:solidFill>
                <a:latin typeface="+mn-lt"/>
              </a:rPr>
              <a:t>Data Visualization and finally</a:t>
            </a:r>
          </a:p>
          <a:p>
            <a:pPr marL="457200" indent="-457200" algn="just">
              <a:lnSpc>
                <a:spcPct val="100000"/>
              </a:lnSpc>
              <a:spcBef>
                <a:spcPts val="0"/>
              </a:spcBef>
              <a:buFont typeface="+mj-lt"/>
              <a:buAutoNum type="arabicPeriod"/>
            </a:pPr>
            <a:r>
              <a:rPr lang="en-US" sz="2000" dirty="0">
                <a:solidFill>
                  <a:schemeClr val="tx1"/>
                </a:solidFill>
                <a:latin typeface="+mn-lt"/>
              </a:rPr>
              <a:t>Machine Learning Prediction. </a:t>
            </a:r>
          </a:p>
          <a:p>
            <a:pPr marL="0" indent="0" algn="just">
              <a:lnSpc>
                <a:spcPct val="100000"/>
              </a:lnSpc>
              <a:spcBef>
                <a:spcPts val="0"/>
              </a:spcBef>
              <a:buNone/>
            </a:pPr>
            <a:endParaRPr lang="en-US" sz="2000" dirty="0">
              <a:solidFill>
                <a:schemeClr val="tx1"/>
              </a:solidFill>
              <a:latin typeface="+mn-lt"/>
            </a:endParaRPr>
          </a:p>
          <a:p>
            <a:pPr marL="0" indent="0" algn="just">
              <a:lnSpc>
                <a:spcPct val="100000"/>
              </a:lnSpc>
              <a:spcBef>
                <a:spcPts val="0"/>
              </a:spcBef>
              <a:buNone/>
            </a:pPr>
            <a:r>
              <a:rPr lang="en-US" sz="2000" dirty="0">
                <a:solidFill>
                  <a:schemeClr val="tx1"/>
                </a:solidFill>
                <a:latin typeface="+mn-lt"/>
              </a:rPr>
              <a:t>The results of our analysis indicate that there are some features of rocket launches that can help dictate the success or failure of the rocket launches. Additionally, we conclude that the Decision Tree may be the best machine learning algorithm to solve this problem.</a:t>
            </a:r>
            <a:endParaRPr lang="en-US" sz="2000" b="1" i="1" dirty="0">
              <a:solidFill>
                <a:schemeClr val="tx1"/>
              </a:solidFill>
              <a:latin typeface="+mn-lt"/>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814833"/>
          </a:xfrm>
          <a:prstGeom prst="rect">
            <a:avLst/>
          </a:prstGeom>
        </p:spPr>
        <p:txBody>
          <a:bodyPr>
            <a:normAutofit/>
          </a:bodyPr>
          <a:lstStyle/>
          <a:p>
            <a:pPr marL="457200" indent="-457200">
              <a:lnSpc>
                <a:spcPct val="100000"/>
              </a:lnSpc>
              <a:spcBef>
                <a:spcPts val="1400"/>
              </a:spcBef>
              <a:buFont typeface="+mj-lt"/>
              <a:buAutoNum type="arabicParenR"/>
            </a:pPr>
            <a:r>
              <a:rPr lang="en-US" sz="2000" dirty="0"/>
              <a:t>The </a:t>
            </a:r>
            <a:r>
              <a:rPr lang="en-US" sz="2000" b="1" dirty="0"/>
              <a:t>MAX() </a:t>
            </a:r>
            <a:r>
              <a:rPr lang="en-US" sz="2000" dirty="0"/>
              <a:t>function was used in a subquery to retrieve a list of boosters which have carried the maximum payload mass.</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903EDCDB-55FB-2F43-1CC5-20185416FA60}"/>
              </a:ext>
            </a:extLst>
          </p:cNvPr>
          <p:cNvPicPr>
            <a:picLocks noChangeAspect="1"/>
          </p:cNvPicPr>
          <p:nvPr/>
        </p:nvPicPr>
        <p:blipFill>
          <a:blip r:embed="rId3"/>
          <a:stretch>
            <a:fillRect/>
          </a:stretch>
        </p:blipFill>
        <p:spPr>
          <a:xfrm>
            <a:off x="1024419" y="2624077"/>
            <a:ext cx="1193882" cy="390001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814833"/>
          </a:xfrm>
          <a:prstGeom prst="rect">
            <a:avLst/>
          </a:prstGeom>
        </p:spPr>
        <p:txBody>
          <a:bodyPr lIns="91440" tIns="45720" rIns="91440" bIns="45720" anchor="t">
            <a:normAutofit fontScale="92500" lnSpcReduction="10000"/>
          </a:bodyPr>
          <a:lstStyle/>
          <a:p>
            <a:pPr marL="457200" indent="-457200">
              <a:lnSpc>
                <a:spcPct val="100000"/>
              </a:lnSpc>
              <a:spcBef>
                <a:spcPts val="1400"/>
              </a:spcBef>
              <a:buFont typeface="+mj-lt"/>
              <a:buAutoNum type="arabicParenR"/>
            </a:pPr>
            <a:r>
              <a:rPr lang="en-US" sz="2000" dirty="0"/>
              <a:t>The </a:t>
            </a:r>
            <a:r>
              <a:rPr lang="en-US" sz="2000" b="1" dirty="0"/>
              <a:t>SELECT</a:t>
            </a:r>
            <a:r>
              <a:rPr lang="en-US" sz="2000" dirty="0"/>
              <a:t> statement was used to retrieve multiple columns from the table. </a:t>
            </a:r>
          </a:p>
          <a:p>
            <a:pPr marL="457200" indent="-457200">
              <a:lnSpc>
                <a:spcPct val="100000"/>
              </a:lnSpc>
              <a:spcBef>
                <a:spcPts val="1400"/>
              </a:spcBef>
              <a:buFont typeface="+mj-lt"/>
              <a:buAutoNum type="arabicParenR"/>
            </a:pPr>
            <a:r>
              <a:rPr lang="en-US" sz="2000" dirty="0"/>
              <a:t>The </a:t>
            </a:r>
            <a:r>
              <a:rPr lang="en-US" sz="2000" b="1" dirty="0"/>
              <a:t>YEAR(DATE) </a:t>
            </a:r>
            <a:r>
              <a:rPr lang="en-US" sz="2000" dirty="0"/>
              <a:t>function was used to retrieve only those rows with a 2015 launch date.</a:t>
            </a:r>
            <a:endParaRPr lang="en-US" sz="20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lstStyle/>
          <a:p>
            <a:pPr>
              <a:lnSpc>
                <a:spcPct val="100000"/>
              </a:lnSpc>
              <a:spcBef>
                <a:spcPts val="1400"/>
              </a:spcBef>
            </a:pPr>
            <a:r>
              <a:rPr lang="en-US" sz="2000" dirty="0"/>
              <a:t>The </a:t>
            </a:r>
            <a:r>
              <a:rPr lang="en-US" sz="2000" b="1" dirty="0"/>
              <a:t>COUNT() </a:t>
            </a:r>
            <a:r>
              <a:rPr lang="en-US" sz="2000" dirty="0"/>
              <a:t>function was used to count the different landing outcomes.</a:t>
            </a:r>
          </a:p>
          <a:p>
            <a:pPr>
              <a:lnSpc>
                <a:spcPct val="100000"/>
              </a:lnSpc>
              <a:spcBef>
                <a:spcPts val="1400"/>
              </a:spcBef>
            </a:pPr>
            <a:r>
              <a:rPr lang="en-US" sz="2000" dirty="0"/>
              <a:t>The </a:t>
            </a:r>
            <a:r>
              <a:rPr lang="en-US" sz="2000" b="1" dirty="0"/>
              <a:t>WHERE</a:t>
            </a:r>
            <a:r>
              <a:rPr lang="en-US" sz="2000" dirty="0"/>
              <a:t> and </a:t>
            </a:r>
            <a:r>
              <a:rPr lang="en-US" sz="2000" b="1" dirty="0"/>
              <a:t>BETWEEN</a:t>
            </a:r>
            <a:r>
              <a:rPr lang="en-US" sz="2000" dirty="0"/>
              <a:t> clauses filtered the results to only include results between 2010-06-04 and 2017-03-20. </a:t>
            </a:r>
          </a:p>
          <a:p>
            <a:pPr>
              <a:lnSpc>
                <a:spcPct val="100000"/>
              </a:lnSpc>
              <a:spcBef>
                <a:spcPts val="1400"/>
              </a:spcBef>
            </a:pPr>
            <a:r>
              <a:rPr lang="en-US" sz="2000" dirty="0"/>
              <a:t>The</a:t>
            </a:r>
            <a:r>
              <a:rPr lang="en-US" sz="2000" b="1" dirty="0"/>
              <a:t> GROUP BY </a:t>
            </a:r>
            <a:r>
              <a:rPr lang="en-US" sz="2000" dirty="0"/>
              <a:t>clause ensure that the counts were grouped by their outcome. </a:t>
            </a:r>
          </a:p>
          <a:p>
            <a:pPr>
              <a:lnSpc>
                <a:spcPct val="100000"/>
              </a:lnSpc>
              <a:spcBef>
                <a:spcPts val="1400"/>
              </a:spcBef>
            </a:pPr>
            <a:r>
              <a:rPr lang="en-US" sz="2000" dirty="0"/>
              <a:t>The </a:t>
            </a:r>
            <a:r>
              <a:rPr lang="en-US" sz="2000" b="1" dirty="0"/>
              <a:t>ORDER BY </a:t>
            </a:r>
            <a:r>
              <a:rPr lang="en-US" sz="2000" dirty="0"/>
              <a:t>and </a:t>
            </a:r>
            <a:r>
              <a:rPr lang="en-US" sz="2000" b="1" dirty="0"/>
              <a:t>DESC</a:t>
            </a:r>
            <a:r>
              <a:rPr lang="en-US" sz="2000" dirty="0"/>
              <a:t> clauses were used to sort the results by descending order.</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SpaceX Launch Sites Location</a:t>
            </a:r>
            <a:endParaRPr lang="en-US" sz="2800" dirty="0">
              <a:solidFill>
                <a:srgbClr val="0948CB"/>
              </a:solidFill>
              <a:latin typeface="Abadi" panose="020B0604020104020204" pitchFamily="34" charset="0"/>
            </a:endParaRPr>
          </a:p>
        </p:txBody>
      </p:sp>
      <p:pic>
        <p:nvPicPr>
          <p:cNvPr id="6" name="Picture 5">
            <a:extLst>
              <a:ext uri="{FF2B5EF4-FFF2-40B4-BE49-F238E27FC236}">
                <a16:creationId xmlns:a16="http://schemas.microsoft.com/office/drawing/2014/main" id="{1131259C-A80E-1BA1-E527-297A40E91772}"/>
              </a:ext>
            </a:extLst>
          </p:cNvPr>
          <p:cNvPicPr>
            <a:picLocks noChangeAspect="1"/>
          </p:cNvPicPr>
          <p:nvPr/>
        </p:nvPicPr>
        <p:blipFill>
          <a:blip r:embed="rId3"/>
          <a:stretch>
            <a:fillRect/>
          </a:stretch>
        </p:blipFill>
        <p:spPr>
          <a:xfrm>
            <a:off x="2471526" y="1433386"/>
            <a:ext cx="7043602" cy="3407852"/>
          </a:xfrm>
          <a:prstGeom prst="rect">
            <a:avLst/>
          </a:prstGeom>
        </p:spPr>
      </p:pic>
      <p:sp>
        <p:nvSpPr>
          <p:cNvPr id="7" name="Content Placeholder 2">
            <a:extLst>
              <a:ext uri="{FF2B5EF4-FFF2-40B4-BE49-F238E27FC236}">
                <a16:creationId xmlns:a16="http://schemas.microsoft.com/office/drawing/2014/main" id="{C2571FF8-9AF5-B7BE-B24E-A57D8543C231}"/>
              </a:ext>
            </a:extLst>
          </p:cNvPr>
          <p:cNvSpPr txBox="1">
            <a:spLocks/>
          </p:cNvSpPr>
          <p:nvPr/>
        </p:nvSpPr>
        <p:spPr>
          <a:xfrm>
            <a:off x="770011" y="4949099"/>
            <a:ext cx="10515600" cy="1370251"/>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The yellow markers are indicators of where the locations of all the SpaceX launch sites are situated in the US. </a:t>
            </a:r>
          </a:p>
          <a:p>
            <a:pPr marL="457200" indent="-457200">
              <a:lnSpc>
                <a:spcPct val="100000"/>
              </a:lnSpc>
              <a:spcBef>
                <a:spcPts val="1400"/>
              </a:spcBef>
              <a:buFont typeface="+mj-lt"/>
              <a:buAutoNum type="arabicParenR"/>
            </a:pPr>
            <a:r>
              <a:rPr lang="en-US" sz="2000" dirty="0">
                <a:solidFill>
                  <a:schemeClr val="tx1"/>
                </a:solidFill>
                <a:latin typeface="+mn-lt"/>
              </a:rPr>
              <a:t>The launch sites have been strategically placed near the coast.</a:t>
            </a: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E58F506E-3473-DA41-E82C-BFEEC7A65F23}"/>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Success and Failure Landings</a:t>
            </a:r>
            <a:endParaRPr lang="en-US" sz="2800" dirty="0">
              <a:solidFill>
                <a:srgbClr val="0948CB"/>
              </a:solidFill>
              <a:latin typeface="Abadi" panose="020B0604020104020204" pitchFamily="34" charset="0"/>
            </a:endParaRPr>
          </a:p>
        </p:txBody>
      </p:sp>
      <p:sp>
        <p:nvSpPr>
          <p:cNvPr id="4" name="Content Placeholder 2">
            <a:extLst>
              <a:ext uri="{FF2B5EF4-FFF2-40B4-BE49-F238E27FC236}">
                <a16:creationId xmlns:a16="http://schemas.microsoft.com/office/drawing/2014/main" id="{64B1DE89-B372-85E1-22D3-19065A6CA89C}"/>
              </a:ext>
            </a:extLst>
          </p:cNvPr>
          <p:cNvSpPr txBox="1">
            <a:spLocks/>
          </p:cNvSpPr>
          <p:nvPr/>
        </p:nvSpPr>
        <p:spPr>
          <a:xfrm>
            <a:off x="770011" y="4949099"/>
            <a:ext cx="10515600" cy="13702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Successful landings are marked in green and failure landings are marked in red.</a:t>
            </a:r>
          </a:p>
        </p:txBody>
      </p:sp>
      <p:pic>
        <p:nvPicPr>
          <p:cNvPr id="7" name="Picture 6">
            <a:extLst>
              <a:ext uri="{FF2B5EF4-FFF2-40B4-BE49-F238E27FC236}">
                <a16:creationId xmlns:a16="http://schemas.microsoft.com/office/drawing/2014/main" id="{8C6109B8-5ABC-DD30-3ED8-F20854898D8B}"/>
              </a:ext>
            </a:extLst>
          </p:cNvPr>
          <p:cNvPicPr>
            <a:picLocks noChangeAspect="1"/>
          </p:cNvPicPr>
          <p:nvPr/>
        </p:nvPicPr>
        <p:blipFill>
          <a:blip r:embed="rId3"/>
          <a:stretch>
            <a:fillRect/>
          </a:stretch>
        </p:blipFill>
        <p:spPr>
          <a:xfrm>
            <a:off x="2660846" y="1361647"/>
            <a:ext cx="6555073" cy="366672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2" name="Title 1">
            <a:extLst>
              <a:ext uri="{FF2B5EF4-FFF2-40B4-BE49-F238E27FC236}">
                <a16:creationId xmlns:a16="http://schemas.microsoft.com/office/drawing/2014/main" id="{848A92ED-135C-9D05-23BA-396BE90A20AA}"/>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Near Launch Sites</a:t>
            </a:r>
            <a:endParaRPr lang="en-US" sz="2800" dirty="0">
              <a:solidFill>
                <a:srgbClr val="0948CB"/>
              </a:solidFill>
              <a:latin typeface="Abadi" panose="020B0604020104020204" pitchFamily="34" charset="0"/>
            </a:endParaRPr>
          </a:p>
        </p:txBody>
      </p:sp>
      <p:sp>
        <p:nvSpPr>
          <p:cNvPr id="4" name="Content Placeholder 2">
            <a:extLst>
              <a:ext uri="{FF2B5EF4-FFF2-40B4-BE49-F238E27FC236}">
                <a16:creationId xmlns:a16="http://schemas.microsoft.com/office/drawing/2014/main" id="{2400FF67-22A2-AB91-C624-01A944DBC58A}"/>
              </a:ext>
            </a:extLst>
          </p:cNvPr>
          <p:cNvSpPr txBox="1">
            <a:spLocks/>
          </p:cNvSpPr>
          <p:nvPr/>
        </p:nvSpPr>
        <p:spPr>
          <a:xfrm>
            <a:off x="770011" y="4949099"/>
            <a:ext cx="10515600" cy="13702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The launch sites also maintain a certain distance from the cities.</a:t>
            </a:r>
          </a:p>
        </p:txBody>
      </p:sp>
      <p:pic>
        <p:nvPicPr>
          <p:cNvPr id="7" name="Picture 6">
            <a:extLst>
              <a:ext uri="{FF2B5EF4-FFF2-40B4-BE49-F238E27FC236}">
                <a16:creationId xmlns:a16="http://schemas.microsoft.com/office/drawing/2014/main" id="{AEFD6BA9-E226-AA90-BCE4-FF30079AE9F6}"/>
              </a:ext>
            </a:extLst>
          </p:cNvPr>
          <p:cNvPicPr>
            <a:picLocks noChangeAspect="1"/>
          </p:cNvPicPr>
          <p:nvPr/>
        </p:nvPicPr>
        <p:blipFill>
          <a:blip r:embed="rId3"/>
          <a:stretch>
            <a:fillRect/>
          </a:stretch>
        </p:blipFill>
        <p:spPr>
          <a:xfrm>
            <a:off x="3269642" y="1427155"/>
            <a:ext cx="5426293" cy="352194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Successful Launches By Site </a:t>
            </a:r>
            <a:endParaRPr lang="en-US" sz="2800" dirty="0">
              <a:solidFill>
                <a:srgbClr val="0948CB"/>
              </a:solidFill>
              <a:latin typeface="Abadi" panose="020B0604020104020204" pitchFamily="34" charset="0"/>
            </a:endParaRPr>
          </a:p>
        </p:txBody>
      </p:sp>
      <p:pic>
        <p:nvPicPr>
          <p:cNvPr id="4" name="Picture 3">
            <a:extLst>
              <a:ext uri="{FF2B5EF4-FFF2-40B4-BE49-F238E27FC236}">
                <a16:creationId xmlns:a16="http://schemas.microsoft.com/office/drawing/2014/main" id="{013BD39F-CD89-7AB6-4806-E3C180995410}"/>
              </a:ext>
            </a:extLst>
          </p:cNvPr>
          <p:cNvPicPr>
            <a:picLocks noChangeAspect="1"/>
          </p:cNvPicPr>
          <p:nvPr/>
        </p:nvPicPr>
        <p:blipFill>
          <a:blip r:embed="rId3"/>
          <a:stretch>
            <a:fillRect/>
          </a:stretch>
        </p:blipFill>
        <p:spPr>
          <a:xfrm>
            <a:off x="866813" y="1934670"/>
            <a:ext cx="10418798" cy="298865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2" name="Title 1">
            <a:extLst>
              <a:ext uri="{FF2B5EF4-FFF2-40B4-BE49-F238E27FC236}">
                <a16:creationId xmlns:a16="http://schemas.microsoft.com/office/drawing/2014/main" id="{465F2D04-1790-E11B-AF3B-32CCBC262613}"/>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Site With Highest Success</a:t>
            </a:r>
            <a:endParaRPr lang="en-US" sz="2800" dirty="0">
              <a:solidFill>
                <a:srgbClr val="0948CB"/>
              </a:solidFill>
              <a:latin typeface="Abadi" panose="020B0604020104020204" pitchFamily="34" charset="0"/>
            </a:endParaRPr>
          </a:p>
        </p:txBody>
      </p:sp>
      <p:pic>
        <p:nvPicPr>
          <p:cNvPr id="9" name="Picture 8">
            <a:extLst>
              <a:ext uri="{FF2B5EF4-FFF2-40B4-BE49-F238E27FC236}">
                <a16:creationId xmlns:a16="http://schemas.microsoft.com/office/drawing/2014/main" id="{8A30840C-A4DB-CBC2-6AE1-DA12280AF379}"/>
              </a:ext>
            </a:extLst>
          </p:cNvPr>
          <p:cNvPicPr>
            <a:picLocks noChangeAspect="1"/>
          </p:cNvPicPr>
          <p:nvPr/>
        </p:nvPicPr>
        <p:blipFill>
          <a:blip r:embed="rId3"/>
          <a:stretch>
            <a:fillRect/>
          </a:stretch>
        </p:blipFill>
        <p:spPr>
          <a:xfrm>
            <a:off x="770011" y="1942230"/>
            <a:ext cx="10687962" cy="3228811"/>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2" name="Content Placeholder 2">
            <a:extLst>
              <a:ext uri="{FF2B5EF4-FFF2-40B4-BE49-F238E27FC236}">
                <a16:creationId xmlns:a16="http://schemas.microsoft.com/office/drawing/2014/main" id="{BB7BFA76-1307-E002-7EEA-EDDDA0AD6873}"/>
              </a:ext>
            </a:extLst>
          </p:cNvPr>
          <p:cNvSpPr txBox="1">
            <a:spLocks/>
          </p:cNvSpPr>
          <p:nvPr/>
        </p:nvSpPr>
        <p:spPr>
          <a:xfrm>
            <a:off x="770011" y="1613734"/>
            <a:ext cx="10687961" cy="395072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dirty="0">
                <a:solidFill>
                  <a:schemeClr val="tx1"/>
                </a:solidFill>
                <a:latin typeface="+mn-lt"/>
              </a:rPr>
              <a:t>The main goal of this capstone project was to predict if the Falcon 9 first stage will land successfully or not. </a:t>
            </a:r>
          </a:p>
          <a:p>
            <a:pPr marL="0" indent="0" algn="just">
              <a:lnSpc>
                <a:spcPct val="100000"/>
              </a:lnSpc>
              <a:spcBef>
                <a:spcPts val="1400"/>
              </a:spcBef>
              <a:buNone/>
            </a:pPr>
            <a:r>
              <a:rPr lang="en-US" sz="2000" dirty="0">
                <a:solidFill>
                  <a:schemeClr val="tx1"/>
                </a:solidFill>
                <a:latin typeface="+mn-lt"/>
              </a:rPr>
              <a:t>As most of us know, SpaceX prides itself in being able to reuse the first stage of a rocket launch so much so that they advertise on their website that their rocket launches cost 62 million while other provides cost upward 165 million. Much of these savings are down to the first stage's reusability. If we can determine if the first stage will land, we can determine the cost of a launch. This information can be used if an alternate company wants to bid against SpaceX for a rocket launch. </a:t>
            </a:r>
          </a:p>
          <a:p>
            <a:pPr marL="0" indent="0" algn="just">
              <a:lnSpc>
                <a:spcPct val="100000"/>
              </a:lnSpc>
              <a:spcBef>
                <a:spcPts val="1400"/>
              </a:spcBef>
              <a:buNone/>
            </a:pPr>
            <a:r>
              <a:rPr lang="en-US" sz="2000" dirty="0">
                <a:solidFill>
                  <a:schemeClr val="tx1"/>
                </a:solidFill>
                <a:latin typeface="+mn-lt"/>
              </a:rPr>
              <a:t>This brings us to our main question that we are trying to answer : </a:t>
            </a:r>
          </a:p>
          <a:p>
            <a:pPr marL="0" indent="0" algn="just">
              <a:lnSpc>
                <a:spcPct val="100000"/>
              </a:lnSpc>
              <a:spcBef>
                <a:spcPts val="0"/>
              </a:spcBef>
              <a:buNone/>
            </a:pPr>
            <a:r>
              <a:rPr lang="en-US" sz="2000" b="1" i="1" dirty="0">
                <a:solidFill>
                  <a:schemeClr val="tx1"/>
                </a:solidFill>
                <a:latin typeface="+mn-lt"/>
              </a:rPr>
              <a:t>“For a given set of features about a Falcon 9 rocket launch, will the first stage of the rocket land successfully?”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2" name="Title 1">
            <a:extLst>
              <a:ext uri="{FF2B5EF4-FFF2-40B4-BE49-F238E27FC236}">
                <a16:creationId xmlns:a16="http://schemas.microsoft.com/office/drawing/2014/main" id="{D26C1E84-46BA-57DC-1799-99CF49E38081}"/>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pt-PT" sz="2800" dirty="0">
                <a:solidFill>
                  <a:srgbClr val="0948CB"/>
                </a:solidFill>
                <a:latin typeface="Abadi" panose="020B0604020104020204" pitchFamily="34" charset="0"/>
              </a:rPr>
              <a:t>Payloads vs Launch Outcome</a:t>
            </a:r>
            <a:endParaRPr lang="en-US" sz="2800" dirty="0">
              <a:solidFill>
                <a:srgbClr val="0948CB"/>
              </a:solidFill>
              <a:latin typeface="Abadi" panose="020B0604020104020204" pitchFamily="34" charset="0"/>
            </a:endParaRPr>
          </a:p>
        </p:txBody>
      </p:sp>
      <p:pic>
        <p:nvPicPr>
          <p:cNvPr id="4" name="Picture 3">
            <a:extLst>
              <a:ext uri="{FF2B5EF4-FFF2-40B4-BE49-F238E27FC236}">
                <a16:creationId xmlns:a16="http://schemas.microsoft.com/office/drawing/2014/main" id="{18EFAF50-B39F-F192-3891-02BD39B13E50}"/>
              </a:ext>
            </a:extLst>
          </p:cNvPr>
          <p:cNvPicPr>
            <a:picLocks noChangeAspect="1"/>
          </p:cNvPicPr>
          <p:nvPr/>
        </p:nvPicPr>
        <p:blipFill>
          <a:blip r:embed="rId3"/>
          <a:stretch>
            <a:fillRect/>
          </a:stretch>
        </p:blipFill>
        <p:spPr>
          <a:xfrm>
            <a:off x="1945507" y="1450382"/>
            <a:ext cx="7249863" cy="486896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ECFD377E-81D7-F0B0-68E4-10A7CA206A75}"/>
              </a:ext>
            </a:extLst>
          </p:cNvPr>
          <p:cNvPicPr>
            <a:picLocks noChangeAspect="1"/>
          </p:cNvPicPr>
          <p:nvPr/>
        </p:nvPicPr>
        <p:blipFill>
          <a:blip r:embed="rId3"/>
          <a:stretch>
            <a:fillRect/>
          </a:stretch>
        </p:blipFill>
        <p:spPr>
          <a:xfrm>
            <a:off x="770012" y="1974189"/>
            <a:ext cx="5537326" cy="2864939"/>
          </a:xfrm>
          <a:prstGeom prst="rect">
            <a:avLst/>
          </a:prstGeom>
        </p:spPr>
      </p:pic>
      <p:pic>
        <p:nvPicPr>
          <p:cNvPr id="7" name="Picture 6">
            <a:extLst>
              <a:ext uri="{FF2B5EF4-FFF2-40B4-BE49-F238E27FC236}">
                <a16:creationId xmlns:a16="http://schemas.microsoft.com/office/drawing/2014/main" id="{F6E242C0-A731-7591-EABC-4641F776F8E8}"/>
              </a:ext>
            </a:extLst>
          </p:cNvPr>
          <p:cNvPicPr>
            <a:picLocks noChangeAspect="1"/>
          </p:cNvPicPr>
          <p:nvPr/>
        </p:nvPicPr>
        <p:blipFill>
          <a:blip r:embed="rId4"/>
          <a:stretch>
            <a:fillRect/>
          </a:stretch>
        </p:blipFill>
        <p:spPr>
          <a:xfrm>
            <a:off x="6534563" y="2375827"/>
            <a:ext cx="3798470" cy="2063555"/>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F628BB10-8F9A-50CF-4E27-D30DF0B1C34B}"/>
              </a:ext>
            </a:extLst>
          </p:cNvPr>
          <p:cNvPicPr>
            <a:picLocks noChangeAspect="1"/>
          </p:cNvPicPr>
          <p:nvPr/>
        </p:nvPicPr>
        <p:blipFill>
          <a:blip r:embed="rId3"/>
          <a:stretch>
            <a:fillRect/>
          </a:stretch>
        </p:blipFill>
        <p:spPr>
          <a:xfrm>
            <a:off x="906389" y="1582188"/>
            <a:ext cx="5325078" cy="4443385"/>
          </a:xfrm>
          <a:prstGeom prst="rect">
            <a:avLst/>
          </a:prstGeom>
        </p:spPr>
      </p:pic>
      <p:sp>
        <p:nvSpPr>
          <p:cNvPr id="6" name="Content Placeholder 2">
            <a:extLst>
              <a:ext uri="{FF2B5EF4-FFF2-40B4-BE49-F238E27FC236}">
                <a16:creationId xmlns:a16="http://schemas.microsoft.com/office/drawing/2014/main" id="{5D90C2D6-5769-EE42-8D4F-E7BB27A14A7F}"/>
              </a:ext>
            </a:extLst>
          </p:cNvPr>
          <p:cNvSpPr txBox="1">
            <a:spLocks/>
          </p:cNvSpPr>
          <p:nvPr/>
        </p:nvSpPr>
        <p:spPr>
          <a:xfrm>
            <a:off x="6477001" y="1801372"/>
            <a:ext cx="4808610" cy="41168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b="1" dirty="0">
                <a:solidFill>
                  <a:schemeClr val="tx1"/>
                </a:solidFill>
                <a:latin typeface="+mn-lt"/>
              </a:rPr>
              <a:t>Observations:</a:t>
            </a:r>
          </a:p>
          <a:p>
            <a:pPr marL="457200" indent="-457200">
              <a:lnSpc>
                <a:spcPct val="100000"/>
              </a:lnSpc>
              <a:spcBef>
                <a:spcPts val="1400"/>
              </a:spcBef>
              <a:buFont typeface="+mj-lt"/>
              <a:buAutoNum type="arabicParenR"/>
            </a:pPr>
            <a:r>
              <a:rPr lang="en-US" sz="2000" dirty="0">
                <a:solidFill>
                  <a:schemeClr val="tx1"/>
                </a:solidFill>
                <a:latin typeface="+mn-lt"/>
              </a:rPr>
              <a:t>The model predicted 12 successful landings when the True label was successful (True Positive) and 3 unsuccessful landings when the True label was failure (True Negative). </a:t>
            </a:r>
          </a:p>
          <a:p>
            <a:pPr marL="457200" indent="-457200">
              <a:lnSpc>
                <a:spcPct val="100000"/>
              </a:lnSpc>
              <a:spcBef>
                <a:spcPts val="1400"/>
              </a:spcBef>
              <a:buFont typeface="+mj-lt"/>
              <a:buAutoNum type="arabicParenR"/>
            </a:pPr>
            <a:r>
              <a:rPr lang="en-US" sz="2000" dirty="0">
                <a:solidFill>
                  <a:schemeClr val="tx1"/>
                </a:solidFill>
                <a:latin typeface="+mn-lt"/>
              </a:rPr>
              <a:t>The model also predicted 3 successful landings when the True label was unsuccessful landing (False Positive). </a:t>
            </a:r>
          </a:p>
          <a:p>
            <a:pPr marL="457200" indent="-457200">
              <a:lnSpc>
                <a:spcPct val="100000"/>
              </a:lnSpc>
              <a:spcBef>
                <a:spcPts val="1400"/>
              </a:spcBef>
              <a:buFont typeface="+mj-lt"/>
              <a:buAutoNum type="arabicParenR"/>
            </a:pPr>
            <a:r>
              <a:rPr lang="en-US" sz="2000" dirty="0">
                <a:solidFill>
                  <a:schemeClr val="tx1"/>
                </a:solidFill>
                <a:latin typeface="+mn-lt"/>
              </a:rPr>
              <a:t>The model generally predicted successful landings.</a:t>
            </a:r>
          </a:p>
        </p:txBody>
      </p:sp>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marL="342900" indent="-342900">
              <a:lnSpc>
                <a:spcPct val="100000"/>
              </a:lnSpc>
              <a:spcBef>
                <a:spcPts val="1400"/>
              </a:spcBef>
              <a:buFont typeface="+mj-lt"/>
              <a:buAutoNum type="arabicParenR"/>
            </a:pPr>
            <a:r>
              <a:rPr lang="en-US" sz="2000" dirty="0"/>
              <a:t>The analysis showed that there is a positive correlation between number of flights and success rate as the success rate has improved over the years. </a:t>
            </a:r>
          </a:p>
          <a:p>
            <a:pPr marL="342900" indent="-342900">
              <a:lnSpc>
                <a:spcPct val="100000"/>
              </a:lnSpc>
              <a:spcBef>
                <a:spcPts val="1400"/>
              </a:spcBef>
              <a:buFont typeface="+mj-lt"/>
              <a:buAutoNum type="arabicParenR"/>
            </a:pPr>
            <a:r>
              <a:rPr lang="en-US" sz="2000" dirty="0"/>
              <a:t>There are certain orbits like SSO, HEO, GEO, and ES-L1 where launches were the most successful. </a:t>
            </a:r>
          </a:p>
          <a:p>
            <a:pPr marL="342900" indent="-342900">
              <a:lnSpc>
                <a:spcPct val="100000"/>
              </a:lnSpc>
              <a:spcBef>
                <a:spcPts val="1400"/>
              </a:spcBef>
              <a:buFont typeface="+mj-lt"/>
              <a:buAutoNum type="arabicParenR"/>
            </a:pPr>
            <a:r>
              <a:rPr lang="en-US" sz="2000" dirty="0"/>
              <a:t>Success rate can be linked to payload mass as the lighter payloads generally proved to be more successful than the heavier payloads. </a:t>
            </a:r>
          </a:p>
          <a:p>
            <a:pPr marL="342900" indent="-342900">
              <a:lnSpc>
                <a:spcPct val="100000"/>
              </a:lnSpc>
              <a:spcBef>
                <a:spcPts val="1400"/>
              </a:spcBef>
              <a:buFont typeface="+mj-lt"/>
              <a:buAutoNum type="arabicParenR"/>
            </a:pPr>
            <a:r>
              <a:rPr lang="en-US" sz="2000" dirty="0"/>
              <a:t>The launch sites are strategically located near highways and railways for transportation of personal and cargo, but also far away from cities for safety. </a:t>
            </a:r>
          </a:p>
          <a:p>
            <a:pPr marL="342900" indent="-342900">
              <a:lnSpc>
                <a:spcPct val="100000"/>
              </a:lnSpc>
              <a:spcBef>
                <a:spcPts val="1400"/>
              </a:spcBef>
              <a:buFont typeface="+mj-lt"/>
              <a:buAutoNum type="arabicParenR"/>
            </a:pPr>
            <a:r>
              <a:rPr lang="en-US" sz="2000" dirty="0"/>
              <a:t>The best predictive model to use for this dataset is the Decision Tree Classifier as it had the highest accuracy with 94%.</a:t>
            </a:r>
            <a:endParaRPr lang="en-US" sz="20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2" name="Content Placeholder 2">
            <a:extLst>
              <a:ext uri="{FF2B5EF4-FFF2-40B4-BE49-F238E27FC236}">
                <a16:creationId xmlns:a16="http://schemas.microsoft.com/office/drawing/2014/main" id="{5C3188E3-46DB-4C49-25A1-1ADFD96C0AE1}"/>
              </a:ext>
            </a:extLst>
          </p:cNvPr>
          <p:cNvSpPr txBox="1">
            <a:spLocks/>
          </p:cNvSpPr>
          <p:nvPr/>
        </p:nvSpPr>
        <p:spPr>
          <a:xfrm>
            <a:off x="770011" y="1613734"/>
            <a:ext cx="10687961" cy="395072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dirty="0">
                <a:solidFill>
                  <a:schemeClr val="tx1"/>
                </a:solidFill>
              </a:rPr>
              <a:t>Data was collected through two methods: requesting data from the SpaceX API and web scraping launch data from a Wikipedia page. </a:t>
            </a:r>
          </a:p>
          <a:p>
            <a:pPr marL="0" indent="0" algn="just">
              <a:lnSpc>
                <a:spcPct val="100000"/>
              </a:lnSpc>
              <a:spcBef>
                <a:spcPts val="1400"/>
              </a:spcBef>
              <a:buNone/>
            </a:pPr>
            <a:r>
              <a:rPr lang="en-US" sz="2000" dirty="0">
                <a:solidFill>
                  <a:schemeClr val="tx1"/>
                </a:solidFill>
              </a:rPr>
              <a:t>Data wrangling was then performed to transform and clean the data using Python's pandas library. With the clean data, exploratory data analysis (EDA) was performed using visualization tools such as Python's matplotlib and seaborn libraries, as well as answering questions using SQL queries. </a:t>
            </a:r>
          </a:p>
          <a:p>
            <a:pPr marL="0" indent="0" algn="just">
              <a:lnSpc>
                <a:spcPct val="100000"/>
              </a:lnSpc>
              <a:spcBef>
                <a:spcPts val="1400"/>
              </a:spcBef>
              <a:buNone/>
            </a:pPr>
            <a:r>
              <a:rPr lang="en-US" sz="2000" dirty="0">
                <a:solidFill>
                  <a:schemeClr val="tx1"/>
                </a:solidFill>
              </a:rPr>
              <a:t>Python’s interactive visualization packages were used to answer some analytical questions. Folium was used for creating maps while Plotly Dash was used to create interactive data visualizations. </a:t>
            </a:r>
          </a:p>
          <a:p>
            <a:pPr marL="0" indent="0" algn="just">
              <a:lnSpc>
                <a:spcPct val="100000"/>
              </a:lnSpc>
              <a:spcBef>
                <a:spcPts val="1400"/>
              </a:spcBef>
              <a:buNone/>
            </a:pPr>
            <a:r>
              <a:rPr lang="en-US" sz="2000" dirty="0">
                <a:solidFill>
                  <a:schemeClr val="tx1"/>
                </a:solidFill>
              </a:rPr>
              <a:t>Four different machine learning classification models were used for the predictive analysis. The models that were used are logistic regression, support vector machines, k-nearest neighbor and decision tree classifier. Each model was trained, tuned and evaluated to find the best one.</a:t>
            </a:r>
            <a:endParaRPr lang="en-US" sz="2000" b="1" i="1" dirty="0">
              <a:solidFill>
                <a:schemeClr val="tx1"/>
              </a:solidFill>
              <a:latin typeface="Abadi" panose="020B0604020104020204" pitchFamily="34" charset="0"/>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TextBox 6">
            <a:extLst>
              <a:ext uri="{FF2B5EF4-FFF2-40B4-BE49-F238E27FC236}">
                <a16:creationId xmlns:a16="http://schemas.microsoft.com/office/drawing/2014/main" id="{86FAB968-BCA7-0361-93CC-4C4B75E6215D}"/>
              </a:ext>
            </a:extLst>
          </p:cNvPr>
          <p:cNvSpPr txBox="1"/>
          <p:nvPr/>
        </p:nvSpPr>
        <p:spPr>
          <a:xfrm>
            <a:off x="770011" y="1655512"/>
            <a:ext cx="10515600" cy="400110"/>
          </a:xfrm>
          <a:prstGeom prst="rect">
            <a:avLst/>
          </a:prstGeom>
          <a:noFill/>
        </p:spPr>
        <p:txBody>
          <a:bodyPr wrap="square" rtlCol="0">
            <a:spAutoFit/>
          </a:bodyPr>
          <a:lstStyle/>
          <a:p>
            <a:r>
              <a:rPr lang="en-US" sz="2000" dirty="0">
                <a:solidFill>
                  <a:schemeClr val="tx1"/>
                </a:solidFill>
              </a:rPr>
              <a:t>1. Request and parse the SpaceX launch data using the GET request.</a:t>
            </a:r>
            <a:endParaRPr lang="pt-PT" sz="2000" dirty="0"/>
          </a:p>
        </p:txBody>
      </p:sp>
      <p:sp>
        <p:nvSpPr>
          <p:cNvPr id="9" name="TextBox 8">
            <a:extLst>
              <a:ext uri="{FF2B5EF4-FFF2-40B4-BE49-F238E27FC236}">
                <a16:creationId xmlns:a16="http://schemas.microsoft.com/office/drawing/2014/main" id="{E9E83E3C-4ABA-3642-08B2-FFE5C7D8E3DC}"/>
              </a:ext>
            </a:extLst>
          </p:cNvPr>
          <p:cNvSpPr txBox="1"/>
          <p:nvPr/>
        </p:nvSpPr>
        <p:spPr>
          <a:xfrm>
            <a:off x="770011" y="2174397"/>
            <a:ext cx="10515600" cy="400110"/>
          </a:xfrm>
          <a:prstGeom prst="rect">
            <a:avLst/>
          </a:prstGeom>
          <a:noFill/>
        </p:spPr>
        <p:txBody>
          <a:bodyPr wrap="square" rtlCol="0">
            <a:spAutoFit/>
          </a:bodyPr>
          <a:lstStyle/>
          <a:p>
            <a:r>
              <a:rPr lang="en-US" sz="2000" dirty="0">
                <a:solidFill>
                  <a:schemeClr val="tx1"/>
                </a:solidFill>
              </a:rPr>
              <a:t>2. Normalize JSON response into a dataframe.</a:t>
            </a:r>
            <a:endParaRPr lang="pt-PT" sz="2000" dirty="0"/>
          </a:p>
        </p:txBody>
      </p:sp>
      <p:sp>
        <p:nvSpPr>
          <p:cNvPr id="11" name="TextBox 10">
            <a:extLst>
              <a:ext uri="{FF2B5EF4-FFF2-40B4-BE49-F238E27FC236}">
                <a16:creationId xmlns:a16="http://schemas.microsoft.com/office/drawing/2014/main" id="{2FF0A8D2-A1A6-9644-20AA-3EFE55215856}"/>
              </a:ext>
            </a:extLst>
          </p:cNvPr>
          <p:cNvSpPr txBox="1"/>
          <p:nvPr/>
        </p:nvSpPr>
        <p:spPr>
          <a:xfrm>
            <a:off x="764745" y="2690336"/>
            <a:ext cx="10515600" cy="400110"/>
          </a:xfrm>
          <a:prstGeom prst="rect">
            <a:avLst/>
          </a:prstGeom>
          <a:noFill/>
        </p:spPr>
        <p:txBody>
          <a:bodyPr wrap="square" rtlCol="0">
            <a:spAutoFit/>
          </a:bodyPr>
          <a:lstStyle/>
          <a:p>
            <a:r>
              <a:rPr lang="en-US" sz="2000" dirty="0">
                <a:solidFill>
                  <a:schemeClr val="tx1"/>
                </a:solidFill>
              </a:rPr>
              <a:t>3. Extract only useful columns using auxiliary  functions.</a:t>
            </a:r>
            <a:endParaRPr lang="pt-PT" sz="2000" dirty="0"/>
          </a:p>
        </p:txBody>
      </p:sp>
      <p:sp>
        <p:nvSpPr>
          <p:cNvPr id="13" name="TextBox 12">
            <a:extLst>
              <a:ext uri="{FF2B5EF4-FFF2-40B4-BE49-F238E27FC236}">
                <a16:creationId xmlns:a16="http://schemas.microsoft.com/office/drawing/2014/main" id="{1117CD61-D2AF-B0D8-3E9F-99DE776A350E}"/>
              </a:ext>
            </a:extLst>
          </p:cNvPr>
          <p:cNvSpPr txBox="1"/>
          <p:nvPr/>
        </p:nvSpPr>
        <p:spPr>
          <a:xfrm>
            <a:off x="764745" y="3187304"/>
            <a:ext cx="10515600" cy="400110"/>
          </a:xfrm>
          <a:prstGeom prst="rect">
            <a:avLst/>
          </a:prstGeom>
          <a:noFill/>
        </p:spPr>
        <p:txBody>
          <a:bodyPr wrap="square" rtlCol="0">
            <a:spAutoFit/>
          </a:bodyPr>
          <a:lstStyle/>
          <a:p>
            <a:r>
              <a:rPr lang="en-US" sz="2000" dirty="0">
                <a:solidFill>
                  <a:schemeClr val="tx1"/>
                </a:solidFill>
              </a:rPr>
              <a:t>4. Create new pandas dataframe from dictionary.</a:t>
            </a:r>
            <a:endParaRPr lang="pt-PT" sz="2000" dirty="0"/>
          </a:p>
        </p:txBody>
      </p:sp>
      <p:sp>
        <p:nvSpPr>
          <p:cNvPr id="15" name="TextBox 14">
            <a:extLst>
              <a:ext uri="{FF2B5EF4-FFF2-40B4-BE49-F238E27FC236}">
                <a16:creationId xmlns:a16="http://schemas.microsoft.com/office/drawing/2014/main" id="{DACD2D49-B226-0117-F434-15135B421FEF}"/>
              </a:ext>
            </a:extLst>
          </p:cNvPr>
          <p:cNvSpPr txBox="1"/>
          <p:nvPr/>
        </p:nvSpPr>
        <p:spPr>
          <a:xfrm>
            <a:off x="770011" y="3728069"/>
            <a:ext cx="10515600" cy="400110"/>
          </a:xfrm>
          <a:prstGeom prst="rect">
            <a:avLst/>
          </a:prstGeom>
          <a:noFill/>
        </p:spPr>
        <p:txBody>
          <a:bodyPr wrap="square" rtlCol="0">
            <a:spAutoFit/>
          </a:bodyPr>
          <a:lstStyle/>
          <a:p>
            <a:r>
              <a:rPr lang="en-US" sz="2000" dirty="0">
                <a:solidFill>
                  <a:schemeClr val="tx1"/>
                </a:solidFill>
              </a:rPr>
              <a:t>5. Filter dataframe to only include Falcon 9 launches</a:t>
            </a:r>
            <a:endParaRPr lang="pt-PT" sz="2000" dirty="0"/>
          </a:p>
        </p:txBody>
      </p:sp>
      <p:sp>
        <p:nvSpPr>
          <p:cNvPr id="17" name="TextBox 16">
            <a:extLst>
              <a:ext uri="{FF2B5EF4-FFF2-40B4-BE49-F238E27FC236}">
                <a16:creationId xmlns:a16="http://schemas.microsoft.com/office/drawing/2014/main" id="{FF7C57F7-2784-41F0-751B-126C2B906AA4}"/>
              </a:ext>
            </a:extLst>
          </p:cNvPr>
          <p:cNvSpPr txBox="1"/>
          <p:nvPr/>
        </p:nvSpPr>
        <p:spPr>
          <a:xfrm>
            <a:off x="764745" y="4237107"/>
            <a:ext cx="10515600" cy="400110"/>
          </a:xfrm>
          <a:prstGeom prst="rect">
            <a:avLst/>
          </a:prstGeom>
          <a:noFill/>
        </p:spPr>
        <p:txBody>
          <a:bodyPr wrap="square" rtlCol="0">
            <a:spAutoFit/>
          </a:bodyPr>
          <a:lstStyle/>
          <a:p>
            <a:r>
              <a:rPr lang="en-US" sz="2000" dirty="0">
                <a:solidFill>
                  <a:schemeClr val="tx1"/>
                </a:solidFill>
              </a:rPr>
              <a:t>6. Handle missing values.</a:t>
            </a:r>
            <a:endParaRPr lang="pt-PT" sz="2000" dirty="0"/>
          </a:p>
        </p:txBody>
      </p:sp>
      <p:sp>
        <p:nvSpPr>
          <p:cNvPr id="27" name="TextBox 26">
            <a:extLst>
              <a:ext uri="{FF2B5EF4-FFF2-40B4-BE49-F238E27FC236}">
                <a16:creationId xmlns:a16="http://schemas.microsoft.com/office/drawing/2014/main" id="{FD1EC5E8-7D3D-3F47-0AC5-11D6BD51B4A2}"/>
              </a:ext>
            </a:extLst>
          </p:cNvPr>
          <p:cNvSpPr txBox="1"/>
          <p:nvPr/>
        </p:nvSpPr>
        <p:spPr>
          <a:xfrm>
            <a:off x="770011" y="4758178"/>
            <a:ext cx="10515600" cy="400110"/>
          </a:xfrm>
          <a:prstGeom prst="rect">
            <a:avLst/>
          </a:prstGeom>
          <a:noFill/>
        </p:spPr>
        <p:txBody>
          <a:bodyPr wrap="square" rtlCol="0">
            <a:spAutoFit/>
          </a:bodyPr>
          <a:lstStyle/>
          <a:p>
            <a:r>
              <a:rPr lang="en-US" sz="2000" dirty="0">
                <a:solidFill>
                  <a:schemeClr val="tx1"/>
                </a:solidFill>
              </a:rPr>
              <a:t>7. Export to CSV file.</a:t>
            </a:r>
            <a:endParaRPr lang="pt-PT" sz="2000" dirty="0"/>
          </a:p>
        </p:txBody>
      </p:sp>
      <p:sp>
        <p:nvSpPr>
          <p:cNvPr id="29" name="TextBox 28">
            <a:extLst>
              <a:ext uri="{FF2B5EF4-FFF2-40B4-BE49-F238E27FC236}">
                <a16:creationId xmlns:a16="http://schemas.microsoft.com/office/drawing/2014/main" id="{8A701A55-F239-125A-91FB-015BDC7F9C97}"/>
              </a:ext>
            </a:extLst>
          </p:cNvPr>
          <p:cNvSpPr txBox="1"/>
          <p:nvPr/>
        </p:nvSpPr>
        <p:spPr>
          <a:xfrm>
            <a:off x="17858" y="5880061"/>
            <a:ext cx="10068514" cy="400110"/>
          </a:xfrm>
          <a:prstGeom prst="rect">
            <a:avLst/>
          </a:prstGeom>
          <a:noFill/>
        </p:spPr>
        <p:txBody>
          <a:bodyPr wrap="square" rtlCol="0">
            <a:spAutoFit/>
          </a:bodyPr>
          <a:lstStyle/>
          <a:p>
            <a:pPr algn="ctr"/>
            <a:r>
              <a:rPr lang="en-US" sz="2000" b="1" dirty="0">
                <a:solidFill>
                  <a:schemeClr val="tx1"/>
                </a:solidFill>
              </a:rPr>
              <a:t>GitHub URL: </a:t>
            </a:r>
            <a:r>
              <a:rPr lang="en-US" sz="2000" i="1" dirty="0">
                <a:solidFill>
                  <a:schemeClr val="tx1"/>
                </a:solidFill>
              </a:rPr>
              <a:t>https://github.com/FranciscoMachadodosSantos/IBM-Data-Science</a:t>
            </a:r>
            <a:endParaRPr lang="pt-PT" sz="2000" i="1" dirty="0"/>
          </a:p>
        </p:txBody>
      </p:sp>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TextBox 4">
            <a:extLst>
              <a:ext uri="{FF2B5EF4-FFF2-40B4-BE49-F238E27FC236}">
                <a16:creationId xmlns:a16="http://schemas.microsoft.com/office/drawing/2014/main" id="{62CFBED3-20F2-83AF-5AE7-83EE72119BFD}"/>
              </a:ext>
            </a:extLst>
          </p:cNvPr>
          <p:cNvSpPr txBox="1"/>
          <p:nvPr/>
        </p:nvSpPr>
        <p:spPr>
          <a:xfrm>
            <a:off x="770011" y="1655512"/>
            <a:ext cx="10515600" cy="400110"/>
          </a:xfrm>
          <a:prstGeom prst="rect">
            <a:avLst/>
          </a:prstGeom>
          <a:noFill/>
        </p:spPr>
        <p:txBody>
          <a:bodyPr wrap="square" rtlCol="0">
            <a:spAutoFit/>
          </a:bodyPr>
          <a:lstStyle/>
          <a:p>
            <a:r>
              <a:rPr lang="en-US" sz="2000" dirty="0">
                <a:solidFill>
                  <a:schemeClr val="tx1"/>
                </a:solidFill>
              </a:rPr>
              <a:t>1. Request rocket launch data from its Wikipedia page.</a:t>
            </a:r>
            <a:endParaRPr lang="pt-PT" sz="2000" dirty="0"/>
          </a:p>
        </p:txBody>
      </p:sp>
      <p:sp>
        <p:nvSpPr>
          <p:cNvPr id="7" name="TextBox 6">
            <a:extLst>
              <a:ext uri="{FF2B5EF4-FFF2-40B4-BE49-F238E27FC236}">
                <a16:creationId xmlns:a16="http://schemas.microsoft.com/office/drawing/2014/main" id="{1F6D9F89-60A1-AEAA-CDB5-A9497D54326B}"/>
              </a:ext>
            </a:extLst>
          </p:cNvPr>
          <p:cNvSpPr txBox="1"/>
          <p:nvPr/>
        </p:nvSpPr>
        <p:spPr>
          <a:xfrm>
            <a:off x="770011" y="2174397"/>
            <a:ext cx="10515600" cy="400110"/>
          </a:xfrm>
          <a:prstGeom prst="rect">
            <a:avLst/>
          </a:prstGeom>
          <a:noFill/>
        </p:spPr>
        <p:txBody>
          <a:bodyPr wrap="square" rtlCol="0">
            <a:spAutoFit/>
          </a:bodyPr>
          <a:lstStyle/>
          <a:p>
            <a:r>
              <a:rPr lang="en-US" sz="2000" dirty="0">
                <a:solidFill>
                  <a:schemeClr val="tx1"/>
                </a:solidFill>
              </a:rPr>
              <a:t>2. Extract column names from the HTML table header.</a:t>
            </a:r>
            <a:endParaRPr lang="pt-PT" sz="2000" dirty="0"/>
          </a:p>
        </p:txBody>
      </p:sp>
      <p:sp>
        <p:nvSpPr>
          <p:cNvPr id="8" name="TextBox 7">
            <a:extLst>
              <a:ext uri="{FF2B5EF4-FFF2-40B4-BE49-F238E27FC236}">
                <a16:creationId xmlns:a16="http://schemas.microsoft.com/office/drawing/2014/main" id="{A61A8739-58A9-7047-0FF0-37A47DF75284}"/>
              </a:ext>
            </a:extLst>
          </p:cNvPr>
          <p:cNvSpPr txBox="1"/>
          <p:nvPr/>
        </p:nvSpPr>
        <p:spPr>
          <a:xfrm>
            <a:off x="764745" y="2690336"/>
            <a:ext cx="10515600" cy="400110"/>
          </a:xfrm>
          <a:prstGeom prst="rect">
            <a:avLst/>
          </a:prstGeom>
          <a:noFill/>
        </p:spPr>
        <p:txBody>
          <a:bodyPr wrap="square" rtlCol="0">
            <a:spAutoFit/>
          </a:bodyPr>
          <a:lstStyle/>
          <a:p>
            <a:r>
              <a:rPr lang="en-US" sz="2000" dirty="0">
                <a:solidFill>
                  <a:schemeClr val="tx1"/>
                </a:solidFill>
              </a:rPr>
              <a:t>3. Create a dataframe by parsing the launch HTML tables.</a:t>
            </a:r>
            <a:endParaRPr lang="pt-PT" sz="2000" dirty="0"/>
          </a:p>
        </p:txBody>
      </p:sp>
      <p:sp>
        <p:nvSpPr>
          <p:cNvPr id="9" name="TextBox 8">
            <a:extLst>
              <a:ext uri="{FF2B5EF4-FFF2-40B4-BE49-F238E27FC236}">
                <a16:creationId xmlns:a16="http://schemas.microsoft.com/office/drawing/2014/main" id="{D16448F4-BD5D-7138-E3AC-2720B2159E2B}"/>
              </a:ext>
            </a:extLst>
          </p:cNvPr>
          <p:cNvSpPr txBox="1"/>
          <p:nvPr/>
        </p:nvSpPr>
        <p:spPr>
          <a:xfrm>
            <a:off x="764745" y="3187304"/>
            <a:ext cx="10515600" cy="400110"/>
          </a:xfrm>
          <a:prstGeom prst="rect">
            <a:avLst/>
          </a:prstGeom>
          <a:noFill/>
        </p:spPr>
        <p:txBody>
          <a:bodyPr wrap="square" rtlCol="0">
            <a:spAutoFit/>
          </a:bodyPr>
          <a:lstStyle/>
          <a:p>
            <a:r>
              <a:rPr lang="en-US" sz="2000" dirty="0">
                <a:solidFill>
                  <a:schemeClr val="tx1"/>
                </a:solidFill>
              </a:rPr>
              <a:t>4. Export to CSV file.</a:t>
            </a:r>
            <a:endParaRPr lang="pt-PT" sz="2000" dirty="0"/>
          </a:p>
        </p:txBody>
      </p:sp>
      <p:sp>
        <p:nvSpPr>
          <p:cNvPr id="2" name="TextBox 1">
            <a:extLst>
              <a:ext uri="{FF2B5EF4-FFF2-40B4-BE49-F238E27FC236}">
                <a16:creationId xmlns:a16="http://schemas.microsoft.com/office/drawing/2014/main" id="{150B0B7A-2A28-BE77-8695-91A8F4E1F0F4}"/>
              </a:ext>
            </a:extLst>
          </p:cNvPr>
          <p:cNvSpPr txBox="1"/>
          <p:nvPr/>
        </p:nvSpPr>
        <p:spPr>
          <a:xfrm>
            <a:off x="17858" y="5880061"/>
            <a:ext cx="10068514" cy="400110"/>
          </a:xfrm>
          <a:prstGeom prst="rect">
            <a:avLst/>
          </a:prstGeom>
          <a:noFill/>
        </p:spPr>
        <p:txBody>
          <a:bodyPr wrap="square" rtlCol="0">
            <a:spAutoFit/>
          </a:bodyPr>
          <a:lstStyle/>
          <a:p>
            <a:pPr algn="ctr"/>
            <a:r>
              <a:rPr lang="en-US" sz="2000" b="1" dirty="0">
                <a:solidFill>
                  <a:schemeClr val="tx1"/>
                </a:solidFill>
              </a:rPr>
              <a:t>GitHub URL: </a:t>
            </a:r>
            <a:r>
              <a:rPr lang="en-US" sz="2000" i="1" dirty="0">
                <a:solidFill>
                  <a:schemeClr val="tx1"/>
                </a:solidFill>
              </a:rPr>
              <a:t>https://github.com/FranciscoMachadodosSantos/IBM-Data-Science</a:t>
            </a:r>
            <a:endParaRPr lang="pt-PT" sz="2000" i="1" dirty="0"/>
          </a:p>
        </p:txBody>
      </p:sp>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A3BE24FD-BFA1-9EC9-D4CE-C1C5031EFA4E}"/>
              </a:ext>
            </a:extLst>
          </p:cNvPr>
          <p:cNvSpPr txBox="1"/>
          <p:nvPr/>
        </p:nvSpPr>
        <p:spPr>
          <a:xfrm>
            <a:off x="770011" y="1655512"/>
            <a:ext cx="10515600" cy="400110"/>
          </a:xfrm>
          <a:prstGeom prst="rect">
            <a:avLst/>
          </a:prstGeom>
          <a:noFill/>
        </p:spPr>
        <p:txBody>
          <a:bodyPr wrap="square" rtlCol="0">
            <a:spAutoFit/>
          </a:bodyPr>
          <a:lstStyle/>
          <a:p>
            <a:r>
              <a:rPr lang="en-US" sz="2000" dirty="0">
                <a:solidFill>
                  <a:schemeClr val="tx1"/>
                </a:solidFill>
              </a:rPr>
              <a:t>1. Calculate the number of launches </a:t>
            </a:r>
            <a:r>
              <a:rPr lang="en-US" sz="2000" dirty="0"/>
              <a:t>in each  site.</a:t>
            </a:r>
            <a:endParaRPr lang="pt-PT" sz="2000" dirty="0"/>
          </a:p>
        </p:txBody>
      </p:sp>
      <p:sp>
        <p:nvSpPr>
          <p:cNvPr id="3" name="TextBox 2">
            <a:extLst>
              <a:ext uri="{FF2B5EF4-FFF2-40B4-BE49-F238E27FC236}">
                <a16:creationId xmlns:a16="http://schemas.microsoft.com/office/drawing/2014/main" id="{DEB2540A-2B53-DC61-767F-216A76A47F8A}"/>
              </a:ext>
            </a:extLst>
          </p:cNvPr>
          <p:cNvSpPr txBox="1"/>
          <p:nvPr/>
        </p:nvSpPr>
        <p:spPr>
          <a:xfrm>
            <a:off x="770011" y="2174397"/>
            <a:ext cx="10515600" cy="400110"/>
          </a:xfrm>
          <a:prstGeom prst="rect">
            <a:avLst/>
          </a:prstGeom>
          <a:noFill/>
        </p:spPr>
        <p:txBody>
          <a:bodyPr wrap="square" rtlCol="0">
            <a:spAutoFit/>
          </a:bodyPr>
          <a:lstStyle/>
          <a:p>
            <a:r>
              <a:rPr lang="en-US" sz="2000" dirty="0">
                <a:solidFill>
                  <a:schemeClr val="tx1"/>
                </a:solidFill>
              </a:rPr>
              <a:t>2. Calculate number and occurrence of each orbit.</a:t>
            </a:r>
            <a:endParaRPr lang="pt-PT" sz="2000" dirty="0"/>
          </a:p>
        </p:txBody>
      </p:sp>
      <p:sp>
        <p:nvSpPr>
          <p:cNvPr id="6" name="TextBox 5">
            <a:extLst>
              <a:ext uri="{FF2B5EF4-FFF2-40B4-BE49-F238E27FC236}">
                <a16:creationId xmlns:a16="http://schemas.microsoft.com/office/drawing/2014/main" id="{F1955A65-3958-5FA6-BD09-A8A8EC998B21}"/>
              </a:ext>
            </a:extLst>
          </p:cNvPr>
          <p:cNvSpPr txBox="1"/>
          <p:nvPr/>
        </p:nvSpPr>
        <p:spPr>
          <a:xfrm>
            <a:off x="764745" y="2690336"/>
            <a:ext cx="10515600" cy="400110"/>
          </a:xfrm>
          <a:prstGeom prst="rect">
            <a:avLst/>
          </a:prstGeom>
          <a:noFill/>
        </p:spPr>
        <p:txBody>
          <a:bodyPr wrap="square" rtlCol="0">
            <a:spAutoFit/>
          </a:bodyPr>
          <a:lstStyle/>
          <a:p>
            <a:r>
              <a:rPr lang="en-US" sz="2000" dirty="0">
                <a:solidFill>
                  <a:schemeClr val="tx1"/>
                </a:solidFill>
              </a:rPr>
              <a:t>3. Calculate the number and occurrence of mission outcome for each orbit type.</a:t>
            </a:r>
            <a:endParaRPr lang="pt-PT" sz="2000" dirty="0"/>
          </a:p>
        </p:txBody>
      </p:sp>
      <p:sp>
        <p:nvSpPr>
          <p:cNvPr id="7" name="TextBox 6">
            <a:extLst>
              <a:ext uri="{FF2B5EF4-FFF2-40B4-BE49-F238E27FC236}">
                <a16:creationId xmlns:a16="http://schemas.microsoft.com/office/drawing/2014/main" id="{603F8E36-556E-0B05-FD50-739CBB81F33E}"/>
              </a:ext>
            </a:extLst>
          </p:cNvPr>
          <p:cNvSpPr txBox="1"/>
          <p:nvPr/>
        </p:nvSpPr>
        <p:spPr>
          <a:xfrm>
            <a:off x="764745" y="3187304"/>
            <a:ext cx="10515600" cy="400110"/>
          </a:xfrm>
          <a:prstGeom prst="rect">
            <a:avLst/>
          </a:prstGeom>
          <a:noFill/>
        </p:spPr>
        <p:txBody>
          <a:bodyPr wrap="square" rtlCol="0">
            <a:spAutoFit/>
          </a:bodyPr>
          <a:lstStyle/>
          <a:p>
            <a:r>
              <a:rPr lang="en-US" sz="2000" dirty="0">
                <a:solidFill>
                  <a:schemeClr val="tx1"/>
                </a:solidFill>
              </a:rPr>
              <a:t>4. Create a landing outcome label from outcome column using one-hot encoding.</a:t>
            </a:r>
            <a:endParaRPr lang="pt-PT" sz="2000" dirty="0"/>
          </a:p>
        </p:txBody>
      </p:sp>
      <p:sp>
        <p:nvSpPr>
          <p:cNvPr id="9" name="TextBox 8">
            <a:extLst>
              <a:ext uri="{FF2B5EF4-FFF2-40B4-BE49-F238E27FC236}">
                <a16:creationId xmlns:a16="http://schemas.microsoft.com/office/drawing/2014/main" id="{0855CB55-9AF7-20A1-C071-38078CBF90C1}"/>
              </a:ext>
            </a:extLst>
          </p:cNvPr>
          <p:cNvSpPr txBox="1"/>
          <p:nvPr/>
        </p:nvSpPr>
        <p:spPr>
          <a:xfrm>
            <a:off x="770011" y="3728069"/>
            <a:ext cx="10515600" cy="400110"/>
          </a:xfrm>
          <a:prstGeom prst="rect">
            <a:avLst/>
          </a:prstGeom>
          <a:noFill/>
        </p:spPr>
        <p:txBody>
          <a:bodyPr wrap="square" rtlCol="0">
            <a:spAutoFit/>
          </a:bodyPr>
          <a:lstStyle/>
          <a:p>
            <a:r>
              <a:rPr lang="en-US" sz="2000" dirty="0">
                <a:solidFill>
                  <a:schemeClr val="tx1"/>
                </a:solidFill>
              </a:rPr>
              <a:t>5. Export to CSV.</a:t>
            </a:r>
            <a:endParaRPr lang="pt-PT" sz="2000" dirty="0"/>
          </a:p>
        </p:txBody>
      </p:sp>
      <p:sp>
        <p:nvSpPr>
          <p:cNvPr id="5" name="TextBox 4">
            <a:extLst>
              <a:ext uri="{FF2B5EF4-FFF2-40B4-BE49-F238E27FC236}">
                <a16:creationId xmlns:a16="http://schemas.microsoft.com/office/drawing/2014/main" id="{C9A860C2-379C-E5EF-EB43-7FD63A8B9FF0}"/>
              </a:ext>
            </a:extLst>
          </p:cNvPr>
          <p:cNvSpPr txBox="1"/>
          <p:nvPr/>
        </p:nvSpPr>
        <p:spPr>
          <a:xfrm>
            <a:off x="17858" y="5880061"/>
            <a:ext cx="10068514" cy="400110"/>
          </a:xfrm>
          <a:prstGeom prst="rect">
            <a:avLst/>
          </a:prstGeom>
          <a:noFill/>
        </p:spPr>
        <p:txBody>
          <a:bodyPr wrap="square" rtlCol="0">
            <a:spAutoFit/>
          </a:bodyPr>
          <a:lstStyle/>
          <a:p>
            <a:pPr algn="ctr"/>
            <a:r>
              <a:rPr lang="en-US" sz="2000" b="1" dirty="0">
                <a:solidFill>
                  <a:schemeClr val="tx1"/>
                </a:solidFill>
              </a:rPr>
              <a:t>GitHub URL: </a:t>
            </a:r>
            <a:r>
              <a:rPr lang="en-US" sz="2000" i="1" dirty="0">
                <a:solidFill>
                  <a:schemeClr val="tx1"/>
                </a:solidFill>
              </a:rPr>
              <a:t>https://github.com/FranciscoMachadodosSantos/IBM-Data-Science</a:t>
            </a:r>
            <a:endParaRPr lang="pt-PT" sz="2000" i="1" dirty="0"/>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200</TotalTime>
  <Words>2411</Words>
  <Application>Microsoft Office PowerPoint</Application>
  <PresentationFormat>Widescreen</PresentationFormat>
  <Paragraphs>216</Paragraphs>
  <Slides>45</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Francisco Machado dos Santos</cp:lastModifiedBy>
  <cp:revision>200</cp:revision>
  <dcterms:created xsi:type="dcterms:W3CDTF">2021-04-29T18:58:34Z</dcterms:created>
  <dcterms:modified xsi:type="dcterms:W3CDTF">2023-03-06T01:26:04Z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